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770" r:id="rId5"/>
    <p:sldMasterId id="2147483792" r:id="rId6"/>
    <p:sldMasterId id="2147483814" r:id="rId7"/>
    <p:sldMasterId id="2147483836" r:id="rId8"/>
    <p:sldMasterId id="2147483748" r:id="rId9"/>
    <p:sldMasterId id="2147483726" r:id="rId10"/>
    <p:sldMasterId id="2147483704" r:id="rId11"/>
    <p:sldMasterId id="2147483858" r:id="rId12"/>
    <p:sldMasterId id="2147483880" r:id="rId13"/>
  </p:sldMasterIdLst>
  <p:notesMasterIdLst>
    <p:notesMasterId r:id="rId61"/>
  </p:notesMasterIdLst>
  <p:sldIdLst>
    <p:sldId id="256" r:id="rId14"/>
    <p:sldId id="257" r:id="rId15"/>
    <p:sldId id="258" r:id="rId16"/>
    <p:sldId id="333" r:id="rId17"/>
    <p:sldId id="307" r:id="rId18"/>
    <p:sldId id="260" r:id="rId19"/>
    <p:sldId id="271" r:id="rId20"/>
    <p:sldId id="310" r:id="rId21"/>
    <p:sldId id="313" r:id="rId22"/>
    <p:sldId id="289" r:id="rId23"/>
    <p:sldId id="314" r:id="rId24"/>
    <p:sldId id="311" r:id="rId25"/>
    <p:sldId id="324" r:id="rId26"/>
    <p:sldId id="322" r:id="rId27"/>
    <p:sldId id="309" r:id="rId28"/>
    <p:sldId id="327" r:id="rId29"/>
    <p:sldId id="304" r:id="rId30"/>
    <p:sldId id="321" r:id="rId31"/>
    <p:sldId id="285" r:id="rId32"/>
    <p:sldId id="291" r:id="rId33"/>
    <p:sldId id="292" r:id="rId34"/>
    <p:sldId id="290" r:id="rId35"/>
    <p:sldId id="293" r:id="rId36"/>
    <p:sldId id="294" r:id="rId37"/>
    <p:sldId id="267" r:id="rId38"/>
    <p:sldId id="308" r:id="rId39"/>
    <p:sldId id="272" r:id="rId40"/>
    <p:sldId id="334" r:id="rId41"/>
    <p:sldId id="278" r:id="rId42"/>
    <p:sldId id="300" r:id="rId43"/>
    <p:sldId id="282" r:id="rId44"/>
    <p:sldId id="312" r:id="rId45"/>
    <p:sldId id="319" r:id="rId46"/>
    <p:sldId id="323" r:id="rId47"/>
    <p:sldId id="264" r:id="rId48"/>
    <p:sldId id="318" r:id="rId49"/>
    <p:sldId id="284" r:id="rId50"/>
    <p:sldId id="262" r:id="rId51"/>
    <p:sldId id="303" r:id="rId52"/>
    <p:sldId id="302" r:id="rId53"/>
    <p:sldId id="286" r:id="rId54"/>
    <p:sldId id="330" r:id="rId55"/>
    <p:sldId id="274" r:id="rId56"/>
    <p:sldId id="275" r:id="rId57"/>
    <p:sldId id="276" r:id="rId58"/>
    <p:sldId id="277" r:id="rId59"/>
    <p:sldId id="33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332908-70CA-CB8F-A2FC-B01628D3D16F}" name="Cummings, Janae Danielle" initials="CJ" userId="S::jdcummin@iu.edu::d1aa624f-5867-4494-af0b-4c2d70a93744" providerId="AD"/>
  <p188:author id="{6C002275-C533-501B-086E-E5D5EE322128}" name="Sutorius, Emily Catherine" initials="SE" userId="S::ewheeloc@iu.edu::bbc69f27-a29e-4d01-9b8a-50898b3a17f6" providerId="AD"/>
  <p188:author id="{8D5618AD-B60C-8F67-9D05-49B46EAAED74}" name="Crantford, Lori" initials="CL" userId="S::loancran@iu.edu::7d890846-aa5c-46cb-82be-2f3e0d92460f" providerId="AD"/>
  <p188:author id="{4D64EBC8-CCF0-06E7-9355-4E2CF43BB62C}" name="Thielen, Scott" initials="TS" userId="S::sthiele@iu.edu::4319cb7e-ebf4-4bf5-ab39-380869331fd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0000"/>
    <a:srgbClr val="318100"/>
    <a:srgbClr val="691A1B"/>
    <a:srgbClr val="690001"/>
    <a:srgbClr val="7E0002"/>
    <a:srgbClr val="5A0001"/>
    <a:srgbClr val="6D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1"/>
    <p:restoredTop sz="94658"/>
  </p:normalViewPr>
  <p:slideViewPr>
    <p:cSldViewPr snapToGrid="0">
      <p:cViewPr varScale="1">
        <p:scale>
          <a:sx n="116" d="100"/>
          <a:sy n="116" d="100"/>
        </p:scale>
        <p:origin x="92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0D9D6-8B44-964D-B409-491630D2EF62}" type="datetimeFigureOut">
              <a:rPr lang="en-US" smtClean="0"/>
              <a:t>11/24/25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A4F901-10F4-8149-B217-045277F7DF19}" type="slidenum">
              <a:rPr lang="en-US" smtClean="0"/>
              <a:t>‹#›</a:t>
            </a:fld>
            <a:endParaRPr lang="en-US"/>
          </a:p>
        </p:txBody>
      </p:sp>
    </p:spTree>
    <p:extLst>
      <p:ext uri="{BB962C8B-B14F-4D97-AF65-F5344CB8AC3E}">
        <p14:creationId xmlns:p14="http://schemas.microsoft.com/office/powerpoint/2010/main" val="367531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Add a universal header, adjust date/time and slide number settings: </a:t>
            </a:r>
            <a:r>
              <a:rPr lang="en-US"/>
              <a:t>Navigate to the Insert tab, select Header &amp; Footer. From this menu, toggle on or off the date and slide number settings. Adjust the date format if desired. Input presentation header content. Select apply to all. Alternatively, </a:t>
            </a:r>
            <a:r>
              <a:rPr lang="en-US" b="0"/>
              <a:t>you can manually change the presentation header on specific slides if desired.</a:t>
            </a:r>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1</a:t>
            </a:fld>
            <a:endParaRPr lang="en-US"/>
          </a:p>
        </p:txBody>
      </p:sp>
    </p:spTree>
    <p:extLst>
      <p:ext uri="{BB962C8B-B14F-4D97-AF65-F5344CB8AC3E}">
        <p14:creationId xmlns:p14="http://schemas.microsoft.com/office/powerpoint/2010/main" val="166669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p:txBody>
      </p:sp>
      <p:sp>
        <p:nvSpPr>
          <p:cNvPr id="4" name="Slide Number Placeholder 3"/>
          <p:cNvSpPr>
            <a:spLocks noGrp="1"/>
          </p:cNvSpPr>
          <p:nvPr>
            <p:ph type="sldNum" sz="quarter" idx="5"/>
          </p:nvPr>
        </p:nvSpPr>
        <p:spPr/>
        <p:txBody>
          <a:bodyPr/>
          <a:lstStyle/>
          <a:p>
            <a:fld id="{02A4F901-10F4-8149-B217-045277F7DF19}" type="slidenum">
              <a:rPr lang="en-US" smtClean="0"/>
              <a:t>11</a:t>
            </a:fld>
            <a:endParaRPr lang="en-US"/>
          </a:p>
        </p:txBody>
      </p:sp>
    </p:spTree>
    <p:extLst>
      <p:ext uri="{BB962C8B-B14F-4D97-AF65-F5344CB8AC3E}">
        <p14:creationId xmlns:p14="http://schemas.microsoft.com/office/powerpoint/2010/main" val="35505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p:txBody>
      </p:sp>
      <p:sp>
        <p:nvSpPr>
          <p:cNvPr id="4" name="Slide Number Placeholder 3"/>
          <p:cNvSpPr>
            <a:spLocks noGrp="1"/>
          </p:cNvSpPr>
          <p:nvPr>
            <p:ph type="sldNum" sz="quarter" idx="5"/>
          </p:nvPr>
        </p:nvSpPr>
        <p:spPr/>
        <p:txBody>
          <a:bodyPr/>
          <a:lstStyle/>
          <a:p>
            <a:fld id="{02A4F901-10F4-8149-B217-045277F7DF19}" type="slidenum">
              <a:rPr lang="en-US" smtClean="0"/>
              <a:t>12</a:t>
            </a:fld>
            <a:endParaRPr lang="en-US"/>
          </a:p>
        </p:txBody>
      </p:sp>
    </p:spTree>
    <p:extLst>
      <p:ext uri="{BB962C8B-B14F-4D97-AF65-F5344CB8AC3E}">
        <p14:creationId xmlns:p14="http://schemas.microsoft.com/office/powerpoint/2010/main" val="295996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a:p>
            <a:endParaRPr lang="en-US"/>
          </a:p>
          <a:p>
            <a:r>
              <a:rPr lang="en-US" b="1"/>
              <a:t>When layering images: </a:t>
            </a:r>
            <a:r>
              <a:rPr lang="en-US"/>
              <a:t>Try to select complimentary images—an active hero and location or detail. Pay attention to where the image is cropped, avoid similarly scaled/composed images. Try to have the subjects of the image guide the viewers eye through each image and into the next.</a:t>
            </a:r>
          </a:p>
        </p:txBody>
      </p:sp>
      <p:sp>
        <p:nvSpPr>
          <p:cNvPr id="4" name="Slide Number Placeholder 3"/>
          <p:cNvSpPr>
            <a:spLocks noGrp="1"/>
          </p:cNvSpPr>
          <p:nvPr>
            <p:ph type="sldNum" sz="quarter" idx="5"/>
          </p:nvPr>
        </p:nvSpPr>
        <p:spPr/>
        <p:txBody>
          <a:bodyPr/>
          <a:lstStyle/>
          <a:p>
            <a:fld id="{02A4F901-10F4-8149-B217-045277F7DF19}" type="slidenum">
              <a:rPr lang="en-US" smtClean="0"/>
              <a:t>13</a:t>
            </a:fld>
            <a:endParaRPr lang="en-US"/>
          </a:p>
        </p:txBody>
      </p:sp>
    </p:spTree>
    <p:extLst>
      <p:ext uri="{BB962C8B-B14F-4D97-AF65-F5344CB8AC3E}">
        <p14:creationId xmlns:p14="http://schemas.microsoft.com/office/powerpoint/2010/main" val="371737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a:p>
            <a:endParaRPr lang="en-US"/>
          </a:p>
          <a:p>
            <a:r>
              <a:rPr lang="en-US" b="1"/>
              <a:t>When pairing images: </a:t>
            </a:r>
            <a:r>
              <a:rPr lang="en-US"/>
              <a:t>Try to select complimentary images—an active hero and location or detail. Pay attention to where the image is cropped, avoid similarly scaled/composed images. Try to have the subjects of the image guide the viewers eye through each image and into the next.</a:t>
            </a:r>
          </a:p>
        </p:txBody>
      </p:sp>
      <p:sp>
        <p:nvSpPr>
          <p:cNvPr id="4" name="Slide Number Placeholder 3"/>
          <p:cNvSpPr>
            <a:spLocks noGrp="1"/>
          </p:cNvSpPr>
          <p:nvPr>
            <p:ph type="sldNum" sz="quarter" idx="5"/>
          </p:nvPr>
        </p:nvSpPr>
        <p:spPr/>
        <p:txBody>
          <a:bodyPr/>
          <a:lstStyle/>
          <a:p>
            <a:fld id="{02A4F901-10F4-8149-B217-045277F7DF19}" type="slidenum">
              <a:rPr lang="en-US" smtClean="0"/>
              <a:t>14</a:t>
            </a:fld>
            <a:endParaRPr lang="en-US"/>
          </a:p>
        </p:txBody>
      </p:sp>
    </p:spTree>
    <p:extLst>
      <p:ext uri="{BB962C8B-B14F-4D97-AF65-F5344CB8AC3E}">
        <p14:creationId xmlns:p14="http://schemas.microsoft.com/office/powerpoint/2010/main" val="2151838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95268-752D-DAFA-0350-B0E7F7E06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A0A90-0B7D-66D8-C1A8-308DA9D4C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ECB07-D5CA-43F2-56FA-6A38F55BB1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3DC0B1-F110-C5F3-8C45-55A450A56976}"/>
              </a:ext>
            </a:extLst>
          </p:cNvPr>
          <p:cNvSpPr>
            <a:spLocks noGrp="1"/>
          </p:cNvSpPr>
          <p:nvPr>
            <p:ph type="sldNum" sz="quarter" idx="5"/>
          </p:nvPr>
        </p:nvSpPr>
        <p:spPr/>
        <p:txBody>
          <a:bodyPr/>
          <a:lstStyle/>
          <a:p>
            <a:fld id="{02A4F901-10F4-8149-B217-045277F7DF19}" type="slidenum">
              <a:rPr lang="en-US" smtClean="0"/>
              <a:t>16</a:t>
            </a:fld>
            <a:endParaRPr lang="en-US"/>
          </a:p>
        </p:txBody>
      </p:sp>
    </p:spTree>
    <p:extLst>
      <p:ext uri="{BB962C8B-B14F-4D97-AF65-F5344CB8AC3E}">
        <p14:creationId xmlns:p14="http://schemas.microsoft.com/office/powerpoint/2010/main" val="1439802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17</a:t>
            </a:fld>
            <a:endParaRPr lang="en-US"/>
          </a:p>
        </p:txBody>
      </p:sp>
    </p:spTree>
    <p:extLst>
      <p:ext uri="{BB962C8B-B14F-4D97-AF65-F5344CB8AC3E}">
        <p14:creationId xmlns:p14="http://schemas.microsoft.com/office/powerpoint/2010/main" val="2484811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18</a:t>
            </a:fld>
            <a:endParaRPr lang="en-US"/>
          </a:p>
        </p:txBody>
      </p:sp>
    </p:spTree>
    <p:extLst>
      <p:ext uri="{BB962C8B-B14F-4D97-AF65-F5344CB8AC3E}">
        <p14:creationId xmlns:p14="http://schemas.microsoft.com/office/powerpoint/2010/main" val="1957597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19</a:t>
            </a:fld>
            <a:endParaRPr lang="en-US"/>
          </a:p>
        </p:txBody>
      </p:sp>
    </p:spTree>
    <p:extLst>
      <p:ext uri="{BB962C8B-B14F-4D97-AF65-F5344CB8AC3E}">
        <p14:creationId xmlns:p14="http://schemas.microsoft.com/office/powerpoint/2010/main" val="3131187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p:txBody>
      </p:sp>
      <p:sp>
        <p:nvSpPr>
          <p:cNvPr id="4" name="Slide Number Placeholder 3"/>
          <p:cNvSpPr>
            <a:spLocks noGrp="1"/>
          </p:cNvSpPr>
          <p:nvPr>
            <p:ph type="sldNum" sz="quarter" idx="5"/>
          </p:nvPr>
        </p:nvSpPr>
        <p:spPr/>
        <p:txBody>
          <a:bodyPr/>
          <a:lstStyle/>
          <a:p>
            <a:fld id="{02A4F901-10F4-8149-B217-045277F7DF19}" type="slidenum">
              <a:rPr lang="en-US" smtClean="0"/>
              <a:t>20</a:t>
            </a:fld>
            <a:endParaRPr lang="en-US"/>
          </a:p>
        </p:txBody>
      </p:sp>
    </p:spTree>
    <p:extLst>
      <p:ext uri="{BB962C8B-B14F-4D97-AF65-F5344CB8AC3E}">
        <p14:creationId xmlns:p14="http://schemas.microsoft.com/office/powerpoint/2010/main" val="1598939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p:txBody>
      </p:sp>
      <p:sp>
        <p:nvSpPr>
          <p:cNvPr id="4" name="Slide Number Placeholder 3"/>
          <p:cNvSpPr>
            <a:spLocks noGrp="1"/>
          </p:cNvSpPr>
          <p:nvPr>
            <p:ph type="sldNum" sz="quarter" idx="5"/>
          </p:nvPr>
        </p:nvSpPr>
        <p:spPr/>
        <p:txBody>
          <a:bodyPr/>
          <a:lstStyle/>
          <a:p>
            <a:fld id="{02A4F901-10F4-8149-B217-045277F7DF19}" type="slidenum">
              <a:rPr lang="en-US" smtClean="0"/>
              <a:t>21</a:t>
            </a:fld>
            <a:endParaRPr lang="en-US"/>
          </a:p>
        </p:txBody>
      </p:sp>
    </p:spTree>
    <p:extLst>
      <p:ext uri="{BB962C8B-B14F-4D97-AF65-F5344CB8AC3E}">
        <p14:creationId xmlns:p14="http://schemas.microsoft.com/office/powerpoint/2010/main" val="182459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Add a universal header, adjust date/time and slide number settings: </a:t>
            </a:r>
            <a:r>
              <a:rPr lang="en-US"/>
              <a:t>Navigate to the Insert tab, select Header &amp; Footer. From this menu, toggle on or off the date and slide number settings. Adjust the date format if desired. Input presentation header content. Select apply to all. Alternatively, </a:t>
            </a:r>
            <a:r>
              <a:rPr lang="en-US" b="0"/>
              <a:t>you can manually change the presentation header on specific slides if desired.</a:t>
            </a:r>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2</a:t>
            </a:fld>
            <a:endParaRPr lang="en-US"/>
          </a:p>
        </p:txBody>
      </p:sp>
    </p:spTree>
    <p:extLst>
      <p:ext uri="{BB962C8B-B14F-4D97-AF65-F5344CB8AC3E}">
        <p14:creationId xmlns:p14="http://schemas.microsoft.com/office/powerpoint/2010/main" val="408658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p:txBody>
      </p:sp>
      <p:sp>
        <p:nvSpPr>
          <p:cNvPr id="4" name="Slide Number Placeholder 3"/>
          <p:cNvSpPr>
            <a:spLocks noGrp="1"/>
          </p:cNvSpPr>
          <p:nvPr>
            <p:ph type="sldNum" sz="quarter" idx="5"/>
          </p:nvPr>
        </p:nvSpPr>
        <p:spPr/>
        <p:txBody>
          <a:bodyPr/>
          <a:lstStyle/>
          <a:p>
            <a:fld id="{02A4F901-10F4-8149-B217-045277F7DF19}" type="slidenum">
              <a:rPr lang="en-US" smtClean="0"/>
              <a:t>22</a:t>
            </a:fld>
            <a:endParaRPr lang="en-US"/>
          </a:p>
        </p:txBody>
      </p:sp>
    </p:spTree>
    <p:extLst>
      <p:ext uri="{BB962C8B-B14F-4D97-AF65-F5344CB8AC3E}">
        <p14:creationId xmlns:p14="http://schemas.microsoft.com/office/powerpoint/2010/main" val="4266995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14DF3-78E0-5641-A751-897A6C4CC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8D2F1-DA5E-B4F4-D7CC-38D831F9E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6C190-BC7D-447F-987E-29686A8079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C1F519-2FFF-4604-A85B-9DC72E66987B}"/>
              </a:ext>
            </a:extLst>
          </p:cNvPr>
          <p:cNvSpPr>
            <a:spLocks noGrp="1"/>
          </p:cNvSpPr>
          <p:nvPr>
            <p:ph type="sldNum" sz="quarter" idx="5"/>
          </p:nvPr>
        </p:nvSpPr>
        <p:spPr/>
        <p:txBody>
          <a:bodyPr/>
          <a:lstStyle/>
          <a:p>
            <a:fld id="{02A4F901-10F4-8149-B217-045277F7DF19}" type="slidenum">
              <a:rPr lang="en-US" smtClean="0"/>
              <a:t>23</a:t>
            </a:fld>
            <a:endParaRPr lang="en-US"/>
          </a:p>
        </p:txBody>
      </p:sp>
    </p:spTree>
    <p:extLst>
      <p:ext uri="{BB962C8B-B14F-4D97-AF65-F5344CB8AC3E}">
        <p14:creationId xmlns:p14="http://schemas.microsoft.com/office/powerpoint/2010/main" val="1431731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14DF3-78E0-5641-A751-897A6C4CC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8D2F1-DA5E-B4F4-D7CC-38D831F9E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6C190-BC7D-447F-987E-29686A8079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C1F519-2FFF-4604-A85B-9DC72E66987B}"/>
              </a:ext>
            </a:extLst>
          </p:cNvPr>
          <p:cNvSpPr>
            <a:spLocks noGrp="1"/>
          </p:cNvSpPr>
          <p:nvPr>
            <p:ph type="sldNum" sz="quarter" idx="5"/>
          </p:nvPr>
        </p:nvSpPr>
        <p:spPr/>
        <p:txBody>
          <a:bodyPr/>
          <a:lstStyle/>
          <a:p>
            <a:fld id="{02A4F901-10F4-8149-B217-045277F7DF19}" type="slidenum">
              <a:rPr lang="en-US" smtClean="0"/>
              <a:t>24</a:t>
            </a:fld>
            <a:endParaRPr lang="en-US"/>
          </a:p>
        </p:txBody>
      </p:sp>
    </p:spTree>
    <p:extLst>
      <p:ext uri="{BB962C8B-B14F-4D97-AF65-F5344CB8AC3E}">
        <p14:creationId xmlns:p14="http://schemas.microsoft.com/office/powerpoint/2010/main" val="3841705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create a QR code: </a:t>
            </a:r>
            <a:r>
              <a:rPr lang="en-US"/>
              <a:t>Navigate to Add-Ins on the Home Tab. Search for QR Code, then add QR4Office. Enter the website link, adjust the settings and insert your QR code. Add alt text for your QR code by describing the destination for screen readers.</a:t>
            </a:r>
          </a:p>
        </p:txBody>
      </p:sp>
      <p:sp>
        <p:nvSpPr>
          <p:cNvPr id="4" name="Slide Number Placeholder 3"/>
          <p:cNvSpPr>
            <a:spLocks noGrp="1"/>
          </p:cNvSpPr>
          <p:nvPr>
            <p:ph type="sldNum" sz="quarter" idx="5"/>
          </p:nvPr>
        </p:nvSpPr>
        <p:spPr/>
        <p:txBody>
          <a:bodyPr/>
          <a:lstStyle/>
          <a:p>
            <a:fld id="{02A4F901-10F4-8149-B217-045277F7DF19}" type="slidenum">
              <a:rPr lang="en-US" smtClean="0"/>
              <a:t>26</a:t>
            </a:fld>
            <a:endParaRPr lang="en-US"/>
          </a:p>
        </p:txBody>
      </p:sp>
    </p:spTree>
    <p:extLst>
      <p:ext uri="{BB962C8B-B14F-4D97-AF65-F5344CB8AC3E}">
        <p14:creationId xmlns:p14="http://schemas.microsoft.com/office/powerpoint/2010/main" val="645338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27</a:t>
            </a:fld>
            <a:endParaRPr lang="en-US"/>
          </a:p>
        </p:txBody>
      </p:sp>
    </p:spTree>
    <p:extLst>
      <p:ext uri="{BB962C8B-B14F-4D97-AF65-F5344CB8AC3E}">
        <p14:creationId xmlns:p14="http://schemas.microsoft.com/office/powerpoint/2010/main" val="1764722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B0A2E-13B7-49B9-199F-B34385C6A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AEF0B-EDF9-602A-6737-132CCCBF7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F2C4A-9B32-90B5-48D0-E638650C65ED}"/>
              </a:ext>
            </a:extLst>
          </p:cNvPr>
          <p:cNvSpPr>
            <a:spLocks noGrp="1"/>
          </p:cNvSpPr>
          <p:nvPr>
            <p:ph type="body" idx="1"/>
          </p:nvPr>
        </p:nvSpPr>
        <p:spPr/>
        <p:txBody>
          <a:bodyPr/>
          <a:lstStyle/>
          <a:p>
            <a:r>
              <a:rPr lang="en-US" b="1"/>
              <a:t>To add a location marker: </a:t>
            </a:r>
            <a:r>
              <a:rPr lang="en-US" b="0"/>
              <a:t>Drag and drop the location marker group. Edit the Location Name text. Copy and paste as needed. Double click the mark dot or line and navigate to the Shape Format tab to edit the shape’s color. Add alt text for the grouped object.</a:t>
            </a:r>
            <a:endParaRPr lang="en-US"/>
          </a:p>
        </p:txBody>
      </p:sp>
      <p:sp>
        <p:nvSpPr>
          <p:cNvPr id="4" name="Slide Number Placeholder 3">
            <a:extLst>
              <a:ext uri="{FF2B5EF4-FFF2-40B4-BE49-F238E27FC236}">
                <a16:creationId xmlns:a16="http://schemas.microsoft.com/office/drawing/2014/main" id="{05C5F719-DD18-8F98-F5A2-0AD7514BEB99}"/>
              </a:ext>
            </a:extLst>
          </p:cNvPr>
          <p:cNvSpPr>
            <a:spLocks noGrp="1"/>
          </p:cNvSpPr>
          <p:nvPr>
            <p:ph type="sldNum" sz="quarter" idx="5"/>
          </p:nvPr>
        </p:nvSpPr>
        <p:spPr/>
        <p:txBody>
          <a:bodyPr/>
          <a:lstStyle/>
          <a:p>
            <a:fld id="{02A4F901-10F4-8149-B217-045277F7DF19}" type="slidenum">
              <a:rPr lang="en-US" smtClean="0"/>
              <a:t>28</a:t>
            </a:fld>
            <a:endParaRPr lang="en-US"/>
          </a:p>
        </p:txBody>
      </p:sp>
    </p:spTree>
    <p:extLst>
      <p:ext uri="{BB962C8B-B14F-4D97-AF65-F5344CB8AC3E}">
        <p14:creationId xmlns:p14="http://schemas.microsoft.com/office/powerpoint/2010/main" val="2343240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edit the map or individual county colors: </a:t>
            </a:r>
            <a:r>
              <a:rPr lang="en-US" b="0"/>
              <a:t>Select the map grouped object. If editing a single county, click a second time on the county you’d like to edit. Navigate to the Shape Format tab, select Solid Fill and update the fill color.</a:t>
            </a:r>
          </a:p>
          <a:p>
            <a:endParaRPr lang="en-US" b="0"/>
          </a:p>
          <a:p>
            <a:r>
              <a:rPr lang="en-US" b="1"/>
              <a:t>To add a location marker: </a:t>
            </a:r>
            <a:r>
              <a:rPr lang="en-US" b="0"/>
              <a:t>Drag and drop the location marker group. Edit the Location Name text. Copy and paste as needed. Double click the mark dot or line and navigate to the Shape Format tab to edit the shape’s color. Add alt text for the grouped object.</a:t>
            </a:r>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29</a:t>
            </a:fld>
            <a:endParaRPr lang="en-US"/>
          </a:p>
        </p:txBody>
      </p:sp>
    </p:spTree>
    <p:extLst>
      <p:ext uri="{BB962C8B-B14F-4D97-AF65-F5344CB8AC3E}">
        <p14:creationId xmlns:p14="http://schemas.microsoft.com/office/powerpoint/2010/main" val="1712318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31</a:t>
            </a:fld>
            <a:endParaRPr lang="en-US"/>
          </a:p>
        </p:txBody>
      </p:sp>
    </p:spTree>
    <p:extLst>
      <p:ext uri="{BB962C8B-B14F-4D97-AF65-F5344CB8AC3E}">
        <p14:creationId xmlns:p14="http://schemas.microsoft.com/office/powerpoint/2010/main" val="2692379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32</a:t>
            </a:fld>
            <a:endParaRPr lang="en-US"/>
          </a:p>
        </p:txBody>
      </p:sp>
    </p:spTree>
    <p:extLst>
      <p:ext uri="{BB962C8B-B14F-4D97-AF65-F5344CB8AC3E}">
        <p14:creationId xmlns:p14="http://schemas.microsoft.com/office/powerpoint/2010/main" val="3490718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33</a:t>
            </a:fld>
            <a:endParaRPr lang="en-US"/>
          </a:p>
        </p:txBody>
      </p:sp>
    </p:spTree>
    <p:extLst>
      <p:ext uri="{BB962C8B-B14F-4D97-AF65-F5344CB8AC3E}">
        <p14:creationId xmlns:p14="http://schemas.microsoft.com/office/powerpoint/2010/main" val="71914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Add a universal header, adjust date/time and slide number settings: </a:t>
            </a:r>
            <a:r>
              <a:rPr lang="en-US"/>
              <a:t>Navigate to the Insert tab, select Header &amp; Footer. From this menu, toggle on or off the date and slide number settings. Adjust the date format if desired. Input presentation header content. Select apply to all. Alternatively, </a:t>
            </a:r>
            <a:r>
              <a:rPr lang="en-US" b="0"/>
              <a:t>you can manually change the presentation header on specific slides if desired.</a:t>
            </a:r>
            <a:endParaRPr lang="en-US"/>
          </a:p>
          <a:p>
            <a:endParaRPr lang="en-US"/>
          </a:p>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3</a:t>
            </a:fld>
            <a:endParaRPr lang="en-US"/>
          </a:p>
        </p:txBody>
      </p:sp>
    </p:spTree>
    <p:extLst>
      <p:ext uri="{BB962C8B-B14F-4D97-AF65-F5344CB8AC3E}">
        <p14:creationId xmlns:p14="http://schemas.microsoft.com/office/powerpoint/2010/main" val="3804745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34</a:t>
            </a:fld>
            <a:endParaRPr lang="en-US"/>
          </a:p>
        </p:txBody>
      </p:sp>
    </p:spTree>
    <p:extLst>
      <p:ext uri="{BB962C8B-B14F-4D97-AF65-F5344CB8AC3E}">
        <p14:creationId xmlns:p14="http://schemas.microsoft.com/office/powerpoint/2010/main" val="289243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a:p>
            <a:endParaRPr lang="en-US"/>
          </a:p>
          <a:p>
            <a:r>
              <a:rPr lang="en-US" b="1"/>
              <a:t>When layering images: </a:t>
            </a:r>
            <a:r>
              <a:rPr lang="en-US"/>
              <a:t>Try to select complimentary images—an active hero and location or detail. Pay attention to where the image is cropped, avoid similarly scaled/composed images. Try to have the subjects of the image guide the viewers eye through each image and into the next.</a:t>
            </a:r>
          </a:p>
        </p:txBody>
      </p:sp>
      <p:sp>
        <p:nvSpPr>
          <p:cNvPr id="4" name="Slide Number Placeholder 3"/>
          <p:cNvSpPr>
            <a:spLocks noGrp="1"/>
          </p:cNvSpPr>
          <p:nvPr>
            <p:ph type="sldNum" sz="quarter" idx="5"/>
          </p:nvPr>
        </p:nvSpPr>
        <p:spPr/>
        <p:txBody>
          <a:bodyPr/>
          <a:lstStyle/>
          <a:p>
            <a:fld id="{02A4F901-10F4-8149-B217-045277F7DF19}" type="slidenum">
              <a:rPr lang="en-US" smtClean="0"/>
              <a:t>35</a:t>
            </a:fld>
            <a:endParaRPr lang="en-US"/>
          </a:p>
        </p:txBody>
      </p:sp>
    </p:spTree>
    <p:extLst>
      <p:ext uri="{BB962C8B-B14F-4D97-AF65-F5344CB8AC3E}">
        <p14:creationId xmlns:p14="http://schemas.microsoft.com/office/powerpoint/2010/main" val="828978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a:p>
            <a:endParaRPr lang="en-US"/>
          </a:p>
          <a:p>
            <a:r>
              <a:rPr lang="en-US" b="1"/>
              <a:t>When pairing images: </a:t>
            </a:r>
            <a:r>
              <a:rPr lang="en-US"/>
              <a:t>Try to select complimentary images—an active hero and location or detail. Pay attention to where the image is cropped, avoid similarly scaled/composed images. Try to have the subjects of the image guide the viewers eye through each image and into the next.</a:t>
            </a:r>
          </a:p>
        </p:txBody>
      </p:sp>
      <p:sp>
        <p:nvSpPr>
          <p:cNvPr id="4" name="Slide Number Placeholder 3"/>
          <p:cNvSpPr>
            <a:spLocks noGrp="1"/>
          </p:cNvSpPr>
          <p:nvPr>
            <p:ph type="sldNum" sz="quarter" idx="5"/>
          </p:nvPr>
        </p:nvSpPr>
        <p:spPr/>
        <p:txBody>
          <a:bodyPr/>
          <a:lstStyle/>
          <a:p>
            <a:fld id="{02A4F901-10F4-8149-B217-045277F7DF19}" type="slidenum">
              <a:rPr lang="en-US" smtClean="0"/>
              <a:t>36</a:t>
            </a:fld>
            <a:endParaRPr lang="en-US"/>
          </a:p>
        </p:txBody>
      </p:sp>
    </p:spTree>
    <p:extLst>
      <p:ext uri="{BB962C8B-B14F-4D97-AF65-F5344CB8AC3E}">
        <p14:creationId xmlns:p14="http://schemas.microsoft.com/office/powerpoint/2010/main" val="1453810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37</a:t>
            </a:fld>
            <a:endParaRPr lang="en-US"/>
          </a:p>
        </p:txBody>
      </p:sp>
    </p:spTree>
    <p:extLst>
      <p:ext uri="{BB962C8B-B14F-4D97-AF65-F5344CB8AC3E}">
        <p14:creationId xmlns:p14="http://schemas.microsoft.com/office/powerpoint/2010/main" val="399759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38</a:t>
            </a:fld>
            <a:endParaRPr lang="en-US"/>
          </a:p>
        </p:txBody>
      </p:sp>
    </p:spTree>
    <p:extLst>
      <p:ext uri="{BB962C8B-B14F-4D97-AF65-F5344CB8AC3E}">
        <p14:creationId xmlns:p14="http://schemas.microsoft.com/office/powerpoint/2010/main" val="1691031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p:txBody>
      </p:sp>
      <p:sp>
        <p:nvSpPr>
          <p:cNvPr id="4" name="Slide Number Placeholder 3"/>
          <p:cNvSpPr>
            <a:spLocks noGrp="1"/>
          </p:cNvSpPr>
          <p:nvPr>
            <p:ph type="sldNum" sz="quarter" idx="5"/>
          </p:nvPr>
        </p:nvSpPr>
        <p:spPr/>
        <p:txBody>
          <a:bodyPr/>
          <a:lstStyle/>
          <a:p>
            <a:fld id="{02A4F901-10F4-8149-B217-045277F7DF19}" type="slidenum">
              <a:rPr lang="en-US" smtClean="0"/>
              <a:t>39</a:t>
            </a:fld>
            <a:endParaRPr lang="en-US"/>
          </a:p>
        </p:txBody>
      </p:sp>
    </p:spTree>
    <p:extLst>
      <p:ext uri="{BB962C8B-B14F-4D97-AF65-F5344CB8AC3E}">
        <p14:creationId xmlns:p14="http://schemas.microsoft.com/office/powerpoint/2010/main" val="1125924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40</a:t>
            </a:fld>
            <a:endParaRPr lang="en-US"/>
          </a:p>
        </p:txBody>
      </p:sp>
    </p:spTree>
    <p:extLst>
      <p:ext uri="{BB962C8B-B14F-4D97-AF65-F5344CB8AC3E}">
        <p14:creationId xmlns:p14="http://schemas.microsoft.com/office/powerpoint/2010/main" val="3847599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41</a:t>
            </a:fld>
            <a:endParaRPr lang="en-US"/>
          </a:p>
        </p:txBody>
      </p:sp>
    </p:spTree>
    <p:extLst>
      <p:ext uri="{BB962C8B-B14F-4D97-AF65-F5344CB8AC3E}">
        <p14:creationId xmlns:p14="http://schemas.microsoft.com/office/powerpoint/2010/main" val="3725755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42</a:t>
            </a:fld>
            <a:endParaRPr lang="en-US"/>
          </a:p>
        </p:txBody>
      </p:sp>
    </p:spTree>
    <p:extLst>
      <p:ext uri="{BB962C8B-B14F-4D97-AF65-F5344CB8AC3E}">
        <p14:creationId xmlns:p14="http://schemas.microsoft.com/office/powerpoint/2010/main" val="3661468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To use: </a:t>
            </a:r>
            <a:r>
              <a:rPr lang="en-US"/>
              <a:t>Copy and paste icons into slides as needed. Scale the graphic to the necessary size by selecting and dragging a corner. </a:t>
            </a:r>
            <a:r>
              <a:rPr lang="en-US" i="0"/>
              <a:t>If an icon is not critical to your slide’s content mark it as decorative in the Alt Text panel.</a:t>
            </a:r>
            <a:endParaRPr lang="en-US"/>
          </a:p>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43</a:t>
            </a:fld>
            <a:endParaRPr lang="en-US"/>
          </a:p>
        </p:txBody>
      </p:sp>
    </p:spTree>
    <p:extLst>
      <p:ext uri="{BB962C8B-B14F-4D97-AF65-F5344CB8AC3E}">
        <p14:creationId xmlns:p14="http://schemas.microsoft.com/office/powerpoint/2010/main" val="1617675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 replace an image: </a:t>
            </a:r>
            <a:r>
              <a:rPr lang="en-US"/>
              <a:t>Select the image, navigate to the Picture Format tab, and select Change Picture to add your own image. </a:t>
            </a:r>
          </a:p>
          <a:p>
            <a:endParaRPr lang="en-US"/>
          </a:p>
          <a:p>
            <a:r>
              <a:rPr lang="en-US" b="1"/>
              <a:t>To adjust the position of an image</a:t>
            </a:r>
            <a:r>
              <a:rPr lang="en-US"/>
              <a:t>: Select the image, navigate to the Picture Format tab, and select Crop. Drag or scale the image into the position you’d like then press return. If your image is appearing stretched, select Fill from the Crop menu drop down.</a:t>
            </a:r>
          </a:p>
          <a:p>
            <a:endParaRPr lang="en-US"/>
          </a:p>
          <a:p>
            <a:r>
              <a:rPr lang="en-US" b="1" i="0"/>
              <a:t>Add alt text to your image:</a:t>
            </a:r>
            <a:r>
              <a:rPr lang="en-US" i="0"/>
              <a:t> Select the image and navigate to the Accessibility tab, select Alt Text and enter a brief description of the image. If an image is not critical to your slide’s content mark it as decorative.</a:t>
            </a:r>
          </a:p>
        </p:txBody>
      </p:sp>
      <p:sp>
        <p:nvSpPr>
          <p:cNvPr id="4" name="Slide Number Placeholder 3"/>
          <p:cNvSpPr>
            <a:spLocks noGrp="1"/>
          </p:cNvSpPr>
          <p:nvPr>
            <p:ph type="sldNum" sz="quarter" idx="5"/>
          </p:nvPr>
        </p:nvSpPr>
        <p:spPr/>
        <p:txBody>
          <a:bodyPr/>
          <a:lstStyle/>
          <a:p>
            <a:fld id="{02A4F901-10F4-8149-B217-045277F7DF19}" type="slidenum">
              <a:rPr lang="en-US" smtClean="0"/>
              <a:t>5</a:t>
            </a:fld>
            <a:endParaRPr lang="en-US"/>
          </a:p>
        </p:txBody>
      </p:sp>
    </p:spTree>
    <p:extLst>
      <p:ext uri="{BB962C8B-B14F-4D97-AF65-F5344CB8AC3E}">
        <p14:creationId xmlns:p14="http://schemas.microsoft.com/office/powerpoint/2010/main" val="3812895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To use: </a:t>
            </a:r>
            <a:r>
              <a:rPr lang="en-US"/>
              <a:t>Copy and paste icons into slides as needed. Scale the graphic to the necessary size by selecting and dragging a corner. </a:t>
            </a:r>
            <a:r>
              <a:rPr lang="en-US" i="0"/>
              <a:t>If an icon is not critical to your slide’s content mark it as decorative in the Alt Text panel.</a:t>
            </a:r>
            <a:endParaRPr lang="en-US"/>
          </a:p>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44</a:t>
            </a:fld>
            <a:endParaRPr lang="en-US"/>
          </a:p>
        </p:txBody>
      </p:sp>
    </p:spTree>
    <p:extLst>
      <p:ext uri="{BB962C8B-B14F-4D97-AF65-F5344CB8AC3E}">
        <p14:creationId xmlns:p14="http://schemas.microsoft.com/office/powerpoint/2010/main" val="2652147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To use: </a:t>
            </a:r>
            <a:r>
              <a:rPr lang="en-US"/>
              <a:t>Copy and paste icons into slides as needed. Scale the graphic to the necessary size by selecting and dragging a corner. </a:t>
            </a:r>
            <a:r>
              <a:rPr lang="en-US" i="0"/>
              <a:t>If an icon is not critical to your slide’s content mark it as decorative in the Alt Text panel.</a:t>
            </a:r>
            <a:endParaRPr lang="en-US"/>
          </a:p>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45</a:t>
            </a:fld>
            <a:endParaRPr lang="en-US"/>
          </a:p>
        </p:txBody>
      </p:sp>
    </p:spTree>
    <p:extLst>
      <p:ext uri="{BB962C8B-B14F-4D97-AF65-F5344CB8AC3E}">
        <p14:creationId xmlns:p14="http://schemas.microsoft.com/office/powerpoint/2010/main" val="2217338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To use: </a:t>
            </a:r>
            <a:r>
              <a:rPr lang="en-US"/>
              <a:t>Copy and paste icons into slides as needed. Scale the graphic to the necessary size by selecting and dragging a corner. </a:t>
            </a:r>
            <a:r>
              <a:rPr lang="en-US" i="0"/>
              <a:t>If an icon is not critical to your slide’s content mark it as decorative in the Alt Text panel.</a:t>
            </a:r>
            <a:endParaRPr lang="en-US"/>
          </a:p>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46</a:t>
            </a:fld>
            <a:endParaRPr lang="en-US"/>
          </a:p>
        </p:txBody>
      </p:sp>
    </p:spTree>
    <p:extLst>
      <p:ext uri="{BB962C8B-B14F-4D97-AF65-F5344CB8AC3E}">
        <p14:creationId xmlns:p14="http://schemas.microsoft.com/office/powerpoint/2010/main" val="837865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47</a:t>
            </a:fld>
            <a:endParaRPr lang="en-US"/>
          </a:p>
        </p:txBody>
      </p:sp>
    </p:spTree>
    <p:extLst>
      <p:ext uri="{BB962C8B-B14F-4D97-AF65-F5344CB8AC3E}">
        <p14:creationId xmlns:p14="http://schemas.microsoft.com/office/powerpoint/2010/main" val="3407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6</a:t>
            </a:fld>
            <a:endParaRPr lang="en-US"/>
          </a:p>
        </p:txBody>
      </p:sp>
    </p:spTree>
    <p:extLst>
      <p:ext uri="{BB962C8B-B14F-4D97-AF65-F5344CB8AC3E}">
        <p14:creationId xmlns:p14="http://schemas.microsoft.com/office/powerpoint/2010/main" val="625144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7</a:t>
            </a:fld>
            <a:endParaRPr lang="en-US"/>
          </a:p>
        </p:txBody>
      </p:sp>
    </p:spTree>
    <p:extLst>
      <p:ext uri="{BB962C8B-B14F-4D97-AF65-F5344CB8AC3E}">
        <p14:creationId xmlns:p14="http://schemas.microsoft.com/office/powerpoint/2010/main" val="312071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8</a:t>
            </a:fld>
            <a:endParaRPr lang="en-US"/>
          </a:p>
        </p:txBody>
      </p:sp>
    </p:spTree>
    <p:extLst>
      <p:ext uri="{BB962C8B-B14F-4D97-AF65-F5344CB8AC3E}">
        <p14:creationId xmlns:p14="http://schemas.microsoft.com/office/powerpoint/2010/main" val="211365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9</a:t>
            </a:fld>
            <a:endParaRPr lang="en-US"/>
          </a:p>
        </p:txBody>
      </p:sp>
    </p:spTree>
    <p:extLst>
      <p:ext uri="{BB962C8B-B14F-4D97-AF65-F5344CB8AC3E}">
        <p14:creationId xmlns:p14="http://schemas.microsoft.com/office/powerpoint/2010/main" val="3036260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4F901-10F4-8149-B217-045277F7DF19}" type="slidenum">
              <a:rPr lang="en-US" smtClean="0"/>
              <a:t>10</a:t>
            </a:fld>
            <a:endParaRPr lang="en-US"/>
          </a:p>
        </p:txBody>
      </p:sp>
    </p:spTree>
    <p:extLst>
      <p:ext uri="{BB962C8B-B14F-4D97-AF65-F5344CB8AC3E}">
        <p14:creationId xmlns:p14="http://schemas.microsoft.com/office/powerpoint/2010/main" val="426201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950961" y="6237080"/>
            <a:ext cx="240284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22140" y="5743903"/>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black background with white text&#10;&#10;AI-generated content may be incorrect.">
            <a:extLst>
              <a:ext uri="{FF2B5EF4-FFF2-40B4-BE49-F238E27FC236}">
                <a16:creationId xmlns:a16="http://schemas.microsoft.com/office/drawing/2014/main" id="{F8785670-39F1-7140-482D-1C0C0DA4D709}"/>
              </a:ext>
            </a:extLst>
          </p:cNvPr>
          <p:cNvPicPr>
            <a:picLocks noChangeAspect="1"/>
          </p:cNvPicPr>
          <p:nvPr userDrawn="1"/>
        </p:nvPicPr>
        <p:blipFill>
          <a:blip r:embed="rId3"/>
          <a:stretch>
            <a:fillRect/>
          </a:stretch>
        </p:blipFill>
        <p:spPr>
          <a:xfrm>
            <a:off x="722140" y="5959370"/>
            <a:ext cx="2637509" cy="642834"/>
          </a:xfrm>
          <a:prstGeom prst="rect">
            <a:avLst/>
          </a:prstGeom>
        </p:spPr>
      </p:pic>
    </p:spTree>
    <p:extLst>
      <p:ext uri="{BB962C8B-B14F-4D97-AF65-F5344CB8AC3E}">
        <p14:creationId xmlns:p14="http://schemas.microsoft.com/office/powerpoint/2010/main" val="14074921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black text on a black background&#10;&#10;AI-generated content may be incorrect.">
            <a:extLst>
              <a:ext uri="{FF2B5EF4-FFF2-40B4-BE49-F238E27FC236}">
                <a16:creationId xmlns:a16="http://schemas.microsoft.com/office/drawing/2014/main" id="{DA0EF7EA-9DDB-AA03-0681-C1863E6A8988}"/>
              </a:ext>
            </a:extLst>
          </p:cNvPr>
          <p:cNvPicPr>
            <a:picLocks noChangeAspect="1"/>
          </p:cNvPicPr>
          <p:nvPr userDrawn="1"/>
        </p:nvPicPr>
        <p:blipFill>
          <a:blip r:embed="rId3"/>
          <a:stretch>
            <a:fillRect/>
          </a:stretch>
        </p:blipFill>
        <p:spPr>
          <a:xfrm>
            <a:off x="796636" y="5750673"/>
            <a:ext cx="3251382" cy="792452"/>
          </a:xfrm>
          <a:prstGeom prst="rect">
            <a:avLst/>
          </a:prstGeom>
        </p:spPr>
      </p:pic>
    </p:spTree>
    <p:extLst>
      <p:ext uri="{BB962C8B-B14F-4D97-AF65-F5344CB8AC3E}">
        <p14:creationId xmlns:p14="http://schemas.microsoft.com/office/powerpoint/2010/main" val="35358117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846320" y="6316594"/>
            <a:ext cx="253921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32279638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7E7AA2-9887-21A5-F37A-B059195EDC85}"/>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57168" y="6119999"/>
            <a:ext cx="2705943" cy="353826"/>
          </a:xfrm>
          <a:prstGeom prst="rect">
            <a:avLst/>
          </a:prstGeom>
        </p:spPr>
      </p:pic>
    </p:spTree>
    <p:extLst>
      <p:ext uri="{BB962C8B-B14F-4D97-AF65-F5344CB8AC3E}">
        <p14:creationId xmlns:p14="http://schemas.microsoft.com/office/powerpoint/2010/main" val="40855402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1086632773"/>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15948393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40154993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Picture 3" descr="A black background with white letters&#10;&#10;AI-generated content may be incorrect.">
            <a:extLst>
              <a:ext uri="{FF2B5EF4-FFF2-40B4-BE49-F238E27FC236}">
                <a16:creationId xmlns:a16="http://schemas.microsoft.com/office/drawing/2014/main" id="{59E92090-B855-51D0-5031-634E4EB4E7A6}"/>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36642200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Picture 3" descr="A black background with white letters&#10;&#10;AI-generated content may be incorrect.">
            <a:extLst>
              <a:ext uri="{FF2B5EF4-FFF2-40B4-BE49-F238E27FC236}">
                <a16:creationId xmlns:a16="http://schemas.microsoft.com/office/drawing/2014/main" id="{10F4163B-9101-2B30-CEF9-7C9B19469E80}"/>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288382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67478F4F-3F15-D40D-706D-4093F88007E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320562" cy="539496"/>
          </a:xfrm>
          <a:prstGeom prst="rect">
            <a:avLst/>
          </a:prstGeom>
        </p:spPr>
      </p:pic>
    </p:spTree>
    <p:extLst>
      <p:ext uri="{BB962C8B-B14F-4D97-AF65-F5344CB8AC3E}">
        <p14:creationId xmlns:p14="http://schemas.microsoft.com/office/powerpoint/2010/main" val="3570873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5F072D98-837F-DBD5-1B78-507C960F6F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320562" cy="539496"/>
          </a:xfrm>
          <a:prstGeom prst="rect">
            <a:avLst/>
          </a:prstGeom>
        </p:spPr>
      </p:pic>
    </p:spTree>
    <p:extLst>
      <p:ext uri="{BB962C8B-B14F-4D97-AF65-F5344CB8AC3E}">
        <p14:creationId xmlns:p14="http://schemas.microsoft.com/office/powerpoint/2010/main" val="41764320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BA816B6A-8B37-5CCA-558C-F5D46F8B18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320562" cy="539496"/>
          </a:xfrm>
          <a:prstGeom prst="rect">
            <a:avLst/>
          </a:prstGeom>
        </p:spPr>
      </p:pic>
    </p:spTree>
    <p:extLst>
      <p:ext uri="{BB962C8B-B14F-4D97-AF65-F5344CB8AC3E}">
        <p14:creationId xmlns:p14="http://schemas.microsoft.com/office/powerpoint/2010/main" val="28120102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5090160" y="6275738"/>
            <a:ext cx="229537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November 24,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30420757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50111D99-C1F3-FD6C-F780-5468A1AD53C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320562" cy="539496"/>
          </a:xfrm>
          <a:prstGeom prst="rect">
            <a:avLst/>
          </a:prstGeom>
        </p:spPr>
      </p:pic>
    </p:spTree>
    <p:extLst>
      <p:ext uri="{BB962C8B-B14F-4D97-AF65-F5344CB8AC3E}">
        <p14:creationId xmlns:p14="http://schemas.microsoft.com/office/powerpoint/2010/main" val="14684967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5AB4AB48-C974-78E6-D731-B17B53C0F2A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320562" cy="539496"/>
          </a:xfrm>
          <a:prstGeom prst="rect">
            <a:avLst/>
          </a:prstGeom>
        </p:spPr>
      </p:pic>
    </p:spTree>
    <p:extLst>
      <p:ext uri="{BB962C8B-B14F-4D97-AF65-F5344CB8AC3E}">
        <p14:creationId xmlns:p14="http://schemas.microsoft.com/office/powerpoint/2010/main" val="40719223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1AD9D7CE-6BD9-FA78-50ED-33BB5E4113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320562" cy="539496"/>
          </a:xfrm>
          <a:prstGeom prst="rect">
            <a:avLst/>
          </a:prstGeom>
        </p:spPr>
      </p:pic>
    </p:spTree>
    <p:extLst>
      <p:ext uri="{BB962C8B-B14F-4D97-AF65-F5344CB8AC3E}">
        <p14:creationId xmlns:p14="http://schemas.microsoft.com/office/powerpoint/2010/main" val="16066470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1839865792"/>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512927"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3126551924"/>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41362"/>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39306222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1105629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2202" y="5637520"/>
            <a:ext cx="3094485" cy="410947"/>
          </a:xfrm>
          <a:prstGeom prst="rect">
            <a:avLst/>
          </a:prstGeom>
        </p:spPr>
      </p:pic>
    </p:spTree>
    <p:extLst>
      <p:ext uri="{BB962C8B-B14F-4D97-AF65-F5344CB8AC3E}">
        <p14:creationId xmlns:p14="http://schemas.microsoft.com/office/powerpoint/2010/main" val="37848728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8F0254-472D-AB5A-2E5E-5FE6DC54BA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2202" y="5637520"/>
            <a:ext cx="3094485" cy="410948"/>
          </a:xfrm>
          <a:prstGeom prst="rect">
            <a:avLst/>
          </a:prstGeom>
        </p:spPr>
      </p:pic>
    </p:spTree>
    <p:extLst>
      <p:ext uri="{BB962C8B-B14F-4D97-AF65-F5344CB8AC3E}">
        <p14:creationId xmlns:p14="http://schemas.microsoft.com/office/powerpoint/2010/main" val="26102335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5151120" y="6316594"/>
            <a:ext cx="223441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November 24,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8335909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2202" y="5637520"/>
            <a:ext cx="3094485" cy="410947"/>
          </a:xfrm>
          <a:prstGeom prst="rect">
            <a:avLst/>
          </a:prstGeom>
        </p:spPr>
      </p:pic>
    </p:spTree>
    <p:extLst>
      <p:ext uri="{BB962C8B-B14F-4D97-AF65-F5344CB8AC3E}">
        <p14:creationId xmlns:p14="http://schemas.microsoft.com/office/powerpoint/2010/main" val="40712344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7934961" y="6237080"/>
            <a:ext cx="341884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5D4E1-D3DC-D5F4-1B0E-A3DEE53C93D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30446"/>
            <a:ext cx="2021059" cy="268396"/>
          </a:xfrm>
          <a:prstGeom prst="rect">
            <a:avLst/>
          </a:prstGeom>
        </p:spPr>
      </p:pic>
    </p:spTree>
    <p:extLst>
      <p:ext uri="{BB962C8B-B14F-4D97-AF65-F5344CB8AC3E}">
        <p14:creationId xmlns:p14="http://schemas.microsoft.com/office/powerpoint/2010/main" val="21688525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7995920" y="6237081"/>
            <a:ext cx="335616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8027631-216C-A851-32E8-6FB4304B37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33809"/>
            <a:ext cx="2021059" cy="268397"/>
          </a:xfrm>
          <a:prstGeom prst="rect">
            <a:avLst/>
          </a:prstGeom>
        </p:spPr>
      </p:pic>
    </p:spTree>
    <p:extLst>
      <p:ext uri="{BB962C8B-B14F-4D97-AF65-F5344CB8AC3E}">
        <p14:creationId xmlns:p14="http://schemas.microsoft.com/office/powerpoint/2010/main" val="6562628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693920" y="6275738"/>
            <a:ext cx="269161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900122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754880" y="6316594"/>
            <a:ext cx="263065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41419820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7E7AA2-9887-21A5-F37A-B059195EDC85}"/>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57168" y="6119999"/>
            <a:ext cx="2705943" cy="353826"/>
          </a:xfrm>
          <a:prstGeom prst="rect">
            <a:avLst/>
          </a:prstGeom>
        </p:spPr>
      </p:pic>
    </p:spTree>
    <p:extLst>
      <p:ext uri="{BB962C8B-B14F-4D97-AF65-F5344CB8AC3E}">
        <p14:creationId xmlns:p14="http://schemas.microsoft.com/office/powerpoint/2010/main" val="291589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1639460451"/>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9327383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3628834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9" name="Graphic 8">
            <a:extLst>
              <a:ext uri="{FF2B5EF4-FFF2-40B4-BE49-F238E27FC236}">
                <a16:creationId xmlns:a16="http://schemas.microsoft.com/office/drawing/2014/main" id="{81DFF813-5F64-95BC-4F6C-5CF3F784209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4065218" cy="539496"/>
          </a:xfrm>
          <a:prstGeom prst="rect">
            <a:avLst/>
          </a:prstGeom>
        </p:spPr>
      </p:pic>
    </p:spTree>
    <p:extLst>
      <p:ext uri="{BB962C8B-B14F-4D97-AF65-F5344CB8AC3E}">
        <p14:creationId xmlns:p14="http://schemas.microsoft.com/office/powerpoint/2010/main" val="2487659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2303950318"/>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Graphic 3">
            <a:extLst>
              <a:ext uri="{FF2B5EF4-FFF2-40B4-BE49-F238E27FC236}">
                <a16:creationId xmlns:a16="http://schemas.microsoft.com/office/drawing/2014/main" id="{30C29E6C-38BC-AE22-52E2-1DCBA46B1A2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4065218" cy="539496"/>
          </a:xfrm>
          <a:prstGeom prst="rect">
            <a:avLst/>
          </a:prstGeom>
        </p:spPr>
      </p:pic>
    </p:spTree>
    <p:extLst>
      <p:ext uri="{BB962C8B-B14F-4D97-AF65-F5344CB8AC3E}">
        <p14:creationId xmlns:p14="http://schemas.microsoft.com/office/powerpoint/2010/main" val="29210774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2D18A169-9441-E049-7D9F-E66C0C61DAB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4065218" cy="539496"/>
          </a:xfrm>
          <a:prstGeom prst="rect">
            <a:avLst/>
          </a:prstGeom>
        </p:spPr>
      </p:pic>
    </p:spTree>
    <p:extLst>
      <p:ext uri="{BB962C8B-B14F-4D97-AF65-F5344CB8AC3E}">
        <p14:creationId xmlns:p14="http://schemas.microsoft.com/office/powerpoint/2010/main" val="29164327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8" name="Graphic 7">
            <a:extLst>
              <a:ext uri="{FF2B5EF4-FFF2-40B4-BE49-F238E27FC236}">
                <a16:creationId xmlns:a16="http://schemas.microsoft.com/office/drawing/2014/main" id="{935A87AD-F261-D094-5125-911EACE8E4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4065218" cy="539496"/>
          </a:xfrm>
          <a:prstGeom prst="rect">
            <a:avLst/>
          </a:prstGeom>
        </p:spPr>
      </p:pic>
    </p:spTree>
    <p:extLst>
      <p:ext uri="{BB962C8B-B14F-4D97-AF65-F5344CB8AC3E}">
        <p14:creationId xmlns:p14="http://schemas.microsoft.com/office/powerpoint/2010/main" val="27956427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Graphic 3">
            <a:extLst>
              <a:ext uri="{FF2B5EF4-FFF2-40B4-BE49-F238E27FC236}">
                <a16:creationId xmlns:a16="http://schemas.microsoft.com/office/drawing/2014/main" id="{D72DF280-8354-AE4C-1DC7-40FF0E86F98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4065218" cy="539496"/>
          </a:xfrm>
          <a:prstGeom prst="rect">
            <a:avLst/>
          </a:prstGeom>
        </p:spPr>
      </p:pic>
    </p:spTree>
    <p:extLst>
      <p:ext uri="{BB962C8B-B14F-4D97-AF65-F5344CB8AC3E}">
        <p14:creationId xmlns:p14="http://schemas.microsoft.com/office/powerpoint/2010/main" val="21395004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E5D0C873-8761-E17E-1339-DFE3FC493C3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4065218" cy="539496"/>
          </a:xfrm>
          <a:prstGeom prst="rect">
            <a:avLst/>
          </a:prstGeom>
        </p:spPr>
      </p:pic>
    </p:spTree>
    <p:extLst>
      <p:ext uri="{BB962C8B-B14F-4D97-AF65-F5344CB8AC3E}">
        <p14:creationId xmlns:p14="http://schemas.microsoft.com/office/powerpoint/2010/main" val="8491023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B042CBD6-51F2-5DA9-84FA-B2EF419E38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4065218" cy="539496"/>
          </a:xfrm>
          <a:prstGeom prst="rect">
            <a:avLst/>
          </a:prstGeom>
        </p:spPr>
      </p:pic>
    </p:spTree>
    <p:extLst>
      <p:ext uri="{BB962C8B-B14F-4D97-AF65-F5344CB8AC3E}">
        <p14:creationId xmlns:p14="http://schemas.microsoft.com/office/powerpoint/2010/main" val="42163438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43E0A133-BDCF-C71D-F9DF-A35CBC054DC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4065218" cy="539496"/>
          </a:xfrm>
          <a:prstGeom prst="rect">
            <a:avLst/>
          </a:prstGeom>
        </p:spPr>
      </p:pic>
    </p:spTree>
    <p:extLst>
      <p:ext uri="{BB962C8B-B14F-4D97-AF65-F5344CB8AC3E}">
        <p14:creationId xmlns:p14="http://schemas.microsoft.com/office/powerpoint/2010/main" val="19364157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2295338719"/>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512927"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684741561"/>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08613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29797548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29936973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2066875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2202" y="5637520"/>
            <a:ext cx="3094485" cy="410947"/>
          </a:xfrm>
          <a:prstGeom prst="rect">
            <a:avLst/>
          </a:prstGeom>
        </p:spPr>
      </p:pic>
    </p:spTree>
    <p:extLst>
      <p:ext uri="{BB962C8B-B14F-4D97-AF65-F5344CB8AC3E}">
        <p14:creationId xmlns:p14="http://schemas.microsoft.com/office/powerpoint/2010/main" val="34100267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8F0254-472D-AB5A-2E5E-5FE6DC54BA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2202" y="5637520"/>
            <a:ext cx="3094485" cy="410948"/>
          </a:xfrm>
          <a:prstGeom prst="rect">
            <a:avLst/>
          </a:prstGeom>
        </p:spPr>
      </p:pic>
    </p:spTree>
    <p:extLst>
      <p:ext uri="{BB962C8B-B14F-4D97-AF65-F5344CB8AC3E}">
        <p14:creationId xmlns:p14="http://schemas.microsoft.com/office/powerpoint/2010/main" val="11044166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2202" y="5637520"/>
            <a:ext cx="3094485" cy="410947"/>
          </a:xfrm>
          <a:prstGeom prst="rect">
            <a:avLst/>
          </a:prstGeom>
        </p:spPr>
      </p:pic>
    </p:spTree>
    <p:extLst>
      <p:ext uri="{BB962C8B-B14F-4D97-AF65-F5344CB8AC3E}">
        <p14:creationId xmlns:p14="http://schemas.microsoft.com/office/powerpoint/2010/main" val="24877205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453121" y="6237080"/>
            <a:ext cx="290068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5D4E1-D3DC-D5F4-1B0E-A3DEE53C93D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30446"/>
            <a:ext cx="2021059" cy="268396"/>
          </a:xfrm>
          <a:prstGeom prst="rect">
            <a:avLst/>
          </a:prstGeom>
        </p:spPr>
      </p:pic>
    </p:spTree>
    <p:extLst>
      <p:ext uri="{BB962C8B-B14F-4D97-AF65-F5344CB8AC3E}">
        <p14:creationId xmlns:p14="http://schemas.microsoft.com/office/powerpoint/2010/main" val="10150606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778240" y="6237081"/>
            <a:ext cx="257384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8027631-216C-A851-32E8-6FB4304B37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33809"/>
            <a:ext cx="2021059" cy="268397"/>
          </a:xfrm>
          <a:prstGeom prst="rect">
            <a:avLst/>
          </a:prstGeom>
        </p:spPr>
      </p:pic>
    </p:spTree>
    <p:extLst>
      <p:ext uri="{BB962C8B-B14F-4D97-AF65-F5344CB8AC3E}">
        <p14:creationId xmlns:p14="http://schemas.microsoft.com/office/powerpoint/2010/main" val="16342793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5080000" y="6275738"/>
            <a:ext cx="230553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5801627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947920" y="6316594"/>
            <a:ext cx="243761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29855456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7E7AA2-9887-21A5-F37A-B059195EDC85}"/>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57168" y="6119999"/>
            <a:ext cx="2705943" cy="353826"/>
          </a:xfrm>
          <a:prstGeom prst="rect">
            <a:avLst/>
          </a:prstGeom>
        </p:spPr>
      </p:pic>
    </p:spTree>
    <p:extLst>
      <p:ext uri="{BB962C8B-B14F-4D97-AF65-F5344CB8AC3E}">
        <p14:creationId xmlns:p14="http://schemas.microsoft.com/office/powerpoint/2010/main" val="33255365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4826309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3376087825"/>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11853034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9427519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10" name="Graphic 9">
            <a:extLst>
              <a:ext uri="{FF2B5EF4-FFF2-40B4-BE49-F238E27FC236}">
                <a16:creationId xmlns:a16="http://schemas.microsoft.com/office/drawing/2014/main" id="{A76623C5-62BE-A3B1-BCFA-75F7402DEBB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685290" cy="539496"/>
          </a:xfrm>
          <a:prstGeom prst="rect">
            <a:avLst/>
          </a:prstGeom>
        </p:spPr>
      </p:pic>
    </p:spTree>
    <p:extLst>
      <p:ext uri="{BB962C8B-B14F-4D97-AF65-F5344CB8AC3E}">
        <p14:creationId xmlns:p14="http://schemas.microsoft.com/office/powerpoint/2010/main" val="13001877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8" name="Graphic 7">
            <a:extLst>
              <a:ext uri="{FF2B5EF4-FFF2-40B4-BE49-F238E27FC236}">
                <a16:creationId xmlns:a16="http://schemas.microsoft.com/office/drawing/2014/main" id="{A004C864-EB9F-7925-DF63-447CD37534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685290" cy="539496"/>
          </a:xfrm>
          <a:prstGeom prst="rect">
            <a:avLst/>
          </a:prstGeom>
        </p:spPr>
      </p:pic>
    </p:spTree>
    <p:extLst>
      <p:ext uri="{BB962C8B-B14F-4D97-AF65-F5344CB8AC3E}">
        <p14:creationId xmlns:p14="http://schemas.microsoft.com/office/powerpoint/2010/main" val="17313161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7" name="Graphic 6">
            <a:extLst>
              <a:ext uri="{FF2B5EF4-FFF2-40B4-BE49-F238E27FC236}">
                <a16:creationId xmlns:a16="http://schemas.microsoft.com/office/drawing/2014/main" id="{4752F116-F6F3-1461-9A3C-A959DDC1B66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685290" cy="539496"/>
          </a:xfrm>
          <a:prstGeom prst="rect">
            <a:avLst/>
          </a:prstGeom>
        </p:spPr>
      </p:pic>
    </p:spTree>
    <p:extLst>
      <p:ext uri="{BB962C8B-B14F-4D97-AF65-F5344CB8AC3E}">
        <p14:creationId xmlns:p14="http://schemas.microsoft.com/office/powerpoint/2010/main" val="3922104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9" name="Graphic 8">
            <a:extLst>
              <a:ext uri="{FF2B5EF4-FFF2-40B4-BE49-F238E27FC236}">
                <a16:creationId xmlns:a16="http://schemas.microsoft.com/office/drawing/2014/main" id="{67050854-6097-9741-2260-6149A2AD4E1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685290" cy="539496"/>
          </a:xfrm>
          <a:prstGeom prst="rect">
            <a:avLst/>
          </a:prstGeom>
        </p:spPr>
      </p:pic>
    </p:spTree>
    <p:extLst>
      <p:ext uri="{BB962C8B-B14F-4D97-AF65-F5344CB8AC3E}">
        <p14:creationId xmlns:p14="http://schemas.microsoft.com/office/powerpoint/2010/main" val="42131543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D7805B3B-0763-2930-D0B5-1D96013726A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685290" cy="539496"/>
          </a:xfrm>
          <a:prstGeom prst="rect">
            <a:avLst/>
          </a:prstGeom>
        </p:spPr>
      </p:pic>
    </p:spTree>
    <p:extLst>
      <p:ext uri="{BB962C8B-B14F-4D97-AF65-F5344CB8AC3E}">
        <p14:creationId xmlns:p14="http://schemas.microsoft.com/office/powerpoint/2010/main" val="26428936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7" name="Graphic 6">
            <a:extLst>
              <a:ext uri="{FF2B5EF4-FFF2-40B4-BE49-F238E27FC236}">
                <a16:creationId xmlns:a16="http://schemas.microsoft.com/office/drawing/2014/main" id="{D4F1478B-6445-C3F5-16FE-BA69BF28505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685290" cy="539496"/>
          </a:xfrm>
          <a:prstGeom prst="rect">
            <a:avLst/>
          </a:prstGeom>
        </p:spPr>
      </p:pic>
    </p:spTree>
    <p:extLst>
      <p:ext uri="{BB962C8B-B14F-4D97-AF65-F5344CB8AC3E}">
        <p14:creationId xmlns:p14="http://schemas.microsoft.com/office/powerpoint/2010/main" val="4137499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F27543DB-A321-1C8B-49A7-8BAA161EAF6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685290" cy="539496"/>
          </a:xfrm>
          <a:prstGeom prst="rect">
            <a:avLst/>
          </a:prstGeom>
        </p:spPr>
      </p:pic>
    </p:spTree>
    <p:extLst>
      <p:ext uri="{BB962C8B-B14F-4D97-AF65-F5344CB8AC3E}">
        <p14:creationId xmlns:p14="http://schemas.microsoft.com/office/powerpoint/2010/main" val="3562316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Picture 1" descr="A black background with white letters&#10;&#10;AI-generated content may be incorrect.">
            <a:extLst>
              <a:ext uri="{FF2B5EF4-FFF2-40B4-BE49-F238E27FC236}">
                <a16:creationId xmlns:a16="http://schemas.microsoft.com/office/drawing/2014/main" id="{2769077A-247A-69FB-F2A1-ED650E39C32B}"/>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13881180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94573323-1852-DDCB-D9C4-151814236A0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685290" cy="539496"/>
          </a:xfrm>
          <a:prstGeom prst="rect">
            <a:avLst/>
          </a:prstGeom>
        </p:spPr>
      </p:pic>
    </p:spTree>
    <p:extLst>
      <p:ext uri="{BB962C8B-B14F-4D97-AF65-F5344CB8AC3E}">
        <p14:creationId xmlns:p14="http://schemas.microsoft.com/office/powerpoint/2010/main" val="32458270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545395061"/>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512927"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1708128927"/>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864242"/>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4266025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1596679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2202" y="5637520"/>
            <a:ext cx="3094485" cy="410947"/>
          </a:xfrm>
          <a:prstGeom prst="rect">
            <a:avLst/>
          </a:prstGeom>
        </p:spPr>
      </p:pic>
    </p:spTree>
    <p:extLst>
      <p:ext uri="{BB962C8B-B14F-4D97-AF65-F5344CB8AC3E}">
        <p14:creationId xmlns:p14="http://schemas.microsoft.com/office/powerpoint/2010/main" val="38521382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8F0254-472D-AB5A-2E5E-5FE6DC54BA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2202" y="5637520"/>
            <a:ext cx="3094485" cy="410948"/>
          </a:xfrm>
          <a:prstGeom prst="rect">
            <a:avLst/>
          </a:prstGeom>
        </p:spPr>
      </p:pic>
    </p:spTree>
    <p:extLst>
      <p:ext uri="{BB962C8B-B14F-4D97-AF65-F5344CB8AC3E}">
        <p14:creationId xmlns:p14="http://schemas.microsoft.com/office/powerpoint/2010/main" val="14906499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2202" y="5637520"/>
            <a:ext cx="3094485" cy="410947"/>
          </a:xfrm>
          <a:prstGeom prst="rect">
            <a:avLst/>
          </a:prstGeom>
        </p:spPr>
      </p:pic>
    </p:spTree>
    <p:extLst>
      <p:ext uri="{BB962C8B-B14F-4D97-AF65-F5344CB8AC3E}">
        <p14:creationId xmlns:p14="http://schemas.microsoft.com/office/powerpoint/2010/main" val="24525682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646161" y="6237080"/>
            <a:ext cx="270764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5D4E1-D3DC-D5F4-1B0E-A3DEE53C93D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30446"/>
            <a:ext cx="2021059" cy="268396"/>
          </a:xfrm>
          <a:prstGeom prst="rect">
            <a:avLst/>
          </a:prstGeom>
        </p:spPr>
      </p:pic>
    </p:spTree>
    <p:extLst>
      <p:ext uri="{BB962C8B-B14F-4D97-AF65-F5344CB8AC3E}">
        <p14:creationId xmlns:p14="http://schemas.microsoft.com/office/powerpoint/2010/main" val="22155552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Picture 1" descr="A black background with white letters&#10;&#10;AI-generated content may be incorrect.">
            <a:extLst>
              <a:ext uri="{FF2B5EF4-FFF2-40B4-BE49-F238E27FC236}">
                <a16:creationId xmlns:a16="http://schemas.microsoft.com/office/drawing/2014/main" id="{6D0E2C27-3888-7B7C-DF56-728F9D47E2C5}"/>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3855080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432800" y="6237081"/>
            <a:ext cx="291928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8027631-216C-A851-32E8-6FB4304B37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33809"/>
            <a:ext cx="2021059" cy="268397"/>
          </a:xfrm>
          <a:prstGeom prst="rect">
            <a:avLst/>
          </a:prstGeom>
        </p:spPr>
      </p:pic>
    </p:spTree>
    <p:extLst>
      <p:ext uri="{BB962C8B-B14F-4D97-AF65-F5344CB8AC3E}">
        <p14:creationId xmlns:p14="http://schemas.microsoft.com/office/powerpoint/2010/main" val="8124328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917440" y="6275738"/>
            <a:ext cx="246809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25934943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643120" y="6316594"/>
            <a:ext cx="274241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9654093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7E7AA2-9887-21A5-F37A-B059195EDC85}"/>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57168" y="6119999"/>
            <a:ext cx="2705943" cy="353826"/>
          </a:xfrm>
          <a:prstGeom prst="rect">
            <a:avLst/>
          </a:prstGeom>
        </p:spPr>
      </p:pic>
    </p:spTree>
    <p:extLst>
      <p:ext uri="{BB962C8B-B14F-4D97-AF65-F5344CB8AC3E}">
        <p14:creationId xmlns:p14="http://schemas.microsoft.com/office/powerpoint/2010/main" val="30841430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1117802688"/>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5444975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1133836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11" name="Graphic 10">
            <a:extLst>
              <a:ext uri="{FF2B5EF4-FFF2-40B4-BE49-F238E27FC236}">
                <a16:creationId xmlns:a16="http://schemas.microsoft.com/office/drawing/2014/main" id="{4FF84F34-9EA4-CFCA-FA12-94C3C33E997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6841"/>
            <a:ext cx="4072819" cy="539496"/>
          </a:xfrm>
          <a:prstGeom prst="rect">
            <a:avLst/>
          </a:prstGeom>
        </p:spPr>
      </p:pic>
    </p:spTree>
    <p:extLst>
      <p:ext uri="{BB962C8B-B14F-4D97-AF65-F5344CB8AC3E}">
        <p14:creationId xmlns:p14="http://schemas.microsoft.com/office/powerpoint/2010/main" val="2841813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Graphic 3">
            <a:extLst>
              <a:ext uri="{FF2B5EF4-FFF2-40B4-BE49-F238E27FC236}">
                <a16:creationId xmlns:a16="http://schemas.microsoft.com/office/drawing/2014/main" id="{F7F2CAED-F8F2-E373-1A73-7A0F299CB2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6841"/>
            <a:ext cx="4072819" cy="539496"/>
          </a:xfrm>
          <a:prstGeom prst="rect">
            <a:avLst/>
          </a:prstGeom>
        </p:spPr>
      </p:pic>
    </p:spTree>
    <p:extLst>
      <p:ext uri="{BB962C8B-B14F-4D97-AF65-F5344CB8AC3E}">
        <p14:creationId xmlns:p14="http://schemas.microsoft.com/office/powerpoint/2010/main" val="13697455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06540B6A-6491-0A4A-F7E3-6B66117A120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6841"/>
            <a:ext cx="4072819" cy="539496"/>
          </a:xfrm>
          <a:prstGeom prst="rect">
            <a:avLst/>
          </a:prstGeom>
        </p:spPr>
      </p:pic>
    </p:spTree>
    <p:extLst>
      <p:ext uri="{BB962C8B-B14F-4D97-AF65-F5344CB8AC3E}">
        <p14:creationId xmlns:p14="http://schemas.microsoft.com/office/powerpoint/2010/main" val="21538965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Picture 1" descr="A black background with white letters&#10;&#10;AI-generated content may be incorrect.">
            <a:extLst>
              <a:ext uri="{FF2B5EF4-FFF2-40B4-BE49-F238E27FC236}">
                <a16:creationId xmlns:a16="http://schemas.microsoft.com/office/drawing/2014/main" id="{71CBADDC-612C-1CC4-0D32-7DDE6F27A1D3}"/>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28798040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8" name="Graphic 7">
            <a:extLst>
              <a:ext uri="{FF2B5EF4-FFF2-40B4-BE49-F238E27FC236}">
                <a16:creationId xmlns:a16="http://schemas.microsoft.com/office/drawing/2014/main" id="{83B13EF8-2193-8860-BF80-30771A67953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6841"/>
            <a:ext cx="4072819" cy="539496"/>
          </a:xfrm>
          <a:prstGeom prst="rect">
            <a:avLst/>
          </a:prstGeom>
        </p:spPr>
      </p:pic>
    </p:spTree>
    <p:extLst>
      <p:ext uri="{BB962C8B-B14F-4D97-AF65-F5344CB8AC3E}">
        <p14:creationId xmlns:p14="http://schemas.microsoft.com/office/powerpoint/2010/main" val="26407602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Graphic 3">
            <a:extLst>
              <a:ext uri="{FF2B5EF4-FFF2-40B4-BE49-F238E27FC236}">
                <a16:creationId xmlns:a16="http://schemas.microsoft.com/office/drawing/2014/main" id="{5E9A0656-12E4-1F56-3419-08CA08DAF8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6841"/>
            <a:ext cx="4072819" cy="539496"/>
          </a:xfrm>
          <a:prstGeom prst="rect">
            <a:avLst/>
          </a:prstGeom>
        </p:spPr>
      </p:pic>
    </p:spTree>
    <p:extLst>
      <p:ext uri="{BB962C8B-B14F-4D97-AF65-F5344CB8AC3E}">
        <p14:creationId xmlns:p14="http://schemas.microsoft.com/office/powerpoint/2010/main" val="35571486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00B20864-49B2-C181-BB50-F957F5F8E2E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6841"/>
            <a:ext cx="4072819" cy="539496"/>
          </a:xfrm>
          <a:prstGeom prst="rect">
            <a:avLst/>
          </a:prstGeom>
        </p:spPr>
      </p:pic>
    </p:spTree>
    <p:extLst>
      <p:ext uri="{BB962C8B-B14F-4D97-AF65-F5344CB8AC3E}">
        <p14:creationId xmlns:p14="http://schemas.microsoft.com/office/powerpoint/2010/main" val="23792809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0E52F498-A1F1-1CAB-0A06-994958F6524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6841"/>
            <a:ext cx="4072819" cy="539496"/>
          </a:xfrm>
          <a:prstGeom prst="rect">
            <a:avLst/>
          </a:prstGeom>
        </p:spPr>
      </p:pic>
    </p:spTree>
    <p:extLst>
      <p:ext uri="{BB962C8B-B14F-4D97-AF65-F5344CB8AC3E}">
        <p14:creationId xmlns:p14="http://schemas.microsoft.com/office/powerpoint/2010/main" val="30235775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97D1AC91-6F4F-56AB-294F-9655B32BA43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6841"/>
            <a:ext cx="4072819" cy="539496"/>
          </a:xfrm>
          <a:prstGeom prst="rect">
            <a:avLst/>
          </a:prstGeom>
        </p:spPr>
      </p:pic>
    </p:spTree>
    <p:extLst>
      <p:ext uri="{BB962C8B-B14F-4D97-AF65-F5344CB8AC3E}">
        <p14:creationId xmlns:p14="http://schemas.microsoft.com/office/powerpoint/2010/main" val="492674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4257670619"/>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512927"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3755135938"/>
      </p:ext>
    </p:extLst>
  </p:cSld>
  <p:clrMapOvr>
    <a:overrideClrMapping bg1="dk1" tx1="lt1" bg2="dk2" tx2="lt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305006"/>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22336232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2990893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1243852655"/>
      </p:ext>
    </p:extLst>
  </p:cSld>
  <p:clrMapOvr>
    <a:overrideClrMapping bg1="dk1" tx1="lt1" bg2="dk2" tx2="lt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2202" y="5637520"/>
            <a:ext cx="3094485" cy="410947"/>
          </a:xfrm>
          <a:prstGeom prst="rect">
            <a:avLst/>
          </a:prstGeom>
        </p:spPr>
      </p:pic>
    </p:spTree>
    <p:extLst>
      <p:ext uri="{BB962C8B-B14F-4D97-AF65-F5344CB8AC3E}">
        <p14:creationId xmlns:p14="http://schemas.microsoft.com/office/powerpoint/2010/main" val="37055384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8F0254-472D-AB5A-2E5E-5FE6DC54BA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2202" y="5637520"/>
            <a:ext cx="3094485" cy="410948"/>
          </a:xfrm>
          <a:prstGeom prst="rect">
            <a:avLst/>
          </a:prstGeom>
        </p:spPr>
      </p:pic>
    </p:spTree>
    <p:extLst>
      <p:ext uri="{BB962C8B-B14F-4D97-AF65-F5344CB8AC3E}">
        <p14:creationId xmlns:p14="http://schemas.microsoft.com/office/powerpoint/2010/main" val="23175110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2202" y="5637520"/>
            <a:ext cx="3094485" cy="410947"/>
          </a:xfrm>
          <a:prstGeom prst="rect">
            <a:avLst/>
          </a:prstGeom>
        </p:spPr>
      </p:pic>
    </p:spTree>
    <p:extLst>
      <p:ext uri="{BB962C8B-B14F-4D97-AF65-F5344CB8AC3E}">
        <p14:creationId xmlns:p14="http://schemas.microsoft.com/office/powerpoint/2010/main" val="20479208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564881" y="6237080"/>
            <a:ext cx="278892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5D4E1-D3DC-D5F4-1B0E-A3DEE53C93D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30446"/>
            <a:ext cx="2021059" cy="268396"/>
          </a:xfrm>
          <a:prstGeom prst="rect">
            <a:avLst/>
          </a:prstGeom>
        </p:spPr>
      </p:pic>
    </p:spTree>
    <p:extLst>
      <p:ext uri="{BB962C8B-B14F-4D97-AF65-F5344CB8AC3E}">
        <p14:creationId xmlns:p14="http://schemas.microsoft.com/office/powerpoint/2010/main" val="25977489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544560" y="6237081"/>
            <a:ext cx="280752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8027631-216C-A851-32E8-6FB4304B37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33809"/>
            <a:ext cx="2021059" cy="268397"/>
          </a:xfrm>
          <a:prstGeom prst="rect">
            <a:avLst/>
          </a:prstGeom>
        </p:spPr>
      </p:pic>
    </p:spTree>
    <p:extLst>
      <p:ext uri="{BB962C8B-B14F-4D97-AF65-F5344CB8AC3E}">
        <p14:creationId xmlns:p14="http://schemas.microsoft.com/office/powerpoint/2010/main" val="33464627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805680" y="6275738"/>
            <a:ext cx="257985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26515514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927600" y="6316594"/>
            <a:ext cx="245793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December 1, 2025</a:t>
            </a:fld>
            <a:endParaRPr lang="en-US" dirty="0"/>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27173086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7E7AA2-9887-21A5-F37A-B059195EDC85}"/>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57168" y="6119999"/>
            <a:ext cx="2705943" cy="353826"/>
          </a:xfrm>
          <a:prstGeom prst="rect">
            <a:avLst/>
          </a:prstGeom>
        </p:spPr>
      </p:pic>
    </p:spTree>
    <p:extLst>
      <p:ext uri="{BB962C8B-B14F-4D97-AF65-F5344CB8AC3E}">
        <p14:creationId xmlns:p14="http://schemas.microsoft.com/office/powerpoint/2010/main" val="17730494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3715080504"/>
      </p:ext>
    </p:extLst>
  </p:cSld>
  <p:clrMapOvr>
    <a:overrideClrMapping bg1="lt1" tx1="dk1" bg2="lt2" tx2="dk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154624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9001760" y="6237081"/>
            <a:ext cx="235032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22140" y="5762112"/>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A black text on a black background&#10;&#10;AI-generated content may be incorrect.">
            <a:extLst>
              <a:ext uri="{FF2B5EF4-FFF2-40B4-BE49-F238E27FC236}">
                <a16:creationId xmlns:a16="http://schemas.microsoft.com/office/drawing/2014/main" id="{143B2B5A-B9A8-DFE9-642F-DDA4750988D1}"/>
              </a:ext>
            </a:extLst>
          </p:cNvPr>
          <p:cNvPicPr>
            <a:picLocks noChangeAspect="1"/>
          </p:cNvPicPr>
          <p:nvPr userDrawn="1"/>
        </p:nvPicPr>
        <p:blipFill>
          <a:blip r:embed="rId3"/>
          <a:stretch>
            <a:fillRect/>
          </a:stretch>
        </p:blipFill>
        <p:spPr>
          <a:xfrm>
            <a:off x="722140" y="5959370"/>
            <a:ext cx="2637509" cy="642834"/>
          </a:xfrm>
          <a:prstGeom prst="rect">
            <a:avLst/>
          </a:prstGeom>
        </p:spPr>
      </p:pic>
    </p:spTree>
    <p:extLst>
      <p:ext uri="{BB962C8B-B14F-4D97-AF65-F5344CB8AC3E}">
        <p14:creationId xmlns:p14="http://schemas.microsoft.com/office/powerpoint/2010/main" val="1612291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902650"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3273751186"/>
      </p:ext>
    </p:extLst>
  </p:cSld>
  <p:clrMapOvr>
    <a:overrideClrMapping bg1="dk1" tx1="lt1" bg2="dk2" tx2="lt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6119856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2761AE62-2FFE-2CC3-E3D1-0E8F6CFBA63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019627" cy="539496"/>
          </a:xfrm>
          <a:prstGeom prst="rect">
            <a:avLst/>
          </a:prstGeom>
        </p:spPr>
      </p:pic>
    </p:spTree>
    <p:extLst>
      <p:ext uri="{BB962C8B-B14F-4D97-AF65-F5344CB8AC3E}">
        <p14:creationId xmlns:p14="http://schemas.microsoft.com/office/powerpoint/2010/main" val="31871154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Graphic 3">
            <a:extLst>
              <a:ext uri="{FF2B5EF4-FFF2-40B4-BE49-F238E27FC236}">
                <a16:creationId xmlns:a16="http://schemas.microsoft.com/office/drawing/2014/main" id="{29049C6B-2C37-EDFB-8402-948F8E5CCEA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019627" cy="539496"/>
          </a:xfrm>
          <a:prstGeom prst="rect">
            <a:avLst/>
          </a:prstGeom>
        </p:spPr>
      </p:pic>
    </p:spTree>
    <p:extLst>
      <p:ext uri="{BB962C8B-B14F-4D97-AF65-F5344CB8AC3E}">
        <p14:creationId xmlns:p14="http://schemas.microsoft.com/office/powerpoint/2010/main" val="22569664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0E97D328-45A7-2DE0-5C67-3978EEDEDD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019627" cy="539496"/>
          </a:xfrm>
          <a:prstGeom prst="rect">
            <a:avLst/>
          </a:prstGeom>
        </p:spPr>
      </p:pic>
    </p:spTree>
    <p:extLst>
      <p:ext uri="{BB962C8B-B14F-4D97-AF65-F5344CB8AC3E}">
        <p14:creationId xmlns:p14="http://schemas.microsoft.com/office/powerpoint/2010/main" val="1604552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8" name="Graphic 7">
            <a:extLst>
              <a:ext uri="{FF2B5EF4-FFF2-40B4-BE49-F238E27FC236}">
                <a16:creationId xmlns:a16="http://schemas.microsoft.com/office/drawing/2014/main" id="{9D6DFD41-B885-4AD0-4045-DD9D597746D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019627" cy="539496"/>
          </a:xfrm>
          <a:prstGeom prst="rect">
            <a:avLst/>
          </a:prstGeom>
        </p:spPr>
      </p:pic>
    </p:spTree>
    <p:extLst>
      <p:ext uri="{BB962C8B-B14F-4D97-AF65-F5344CB8AC3E}">
        <p14:creationId xmlns:p14="http://schemas.microsoft.com/office/powerpoint/2010/main" val="6061198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Graphic 3">
            <a:extLst>
              <a:ext uri="{FF2B5EF4-FFF2-40B4-BE49-F238E27FC236}">
                <a16:creationId xmlns:a16="http://schemas.microsoft.com/office/drawing/2014/main" id="{3B9EB42F-28A4-41F3-53DA-96FE4CF5C05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019627" cy="539496"/>
          </a:xfrm>
          <a:prstGeom prst="rect">
            <a:avLst/>
          </a:prstGeom>
        </p:spPr>
      </p:pic>
    </p:spTree>
    <p:extLst>
      <p:ext uri="{BB962C8B-B14F-4D97-AF65-F5344CB8AC3E}">
        <p14:creationId xmlns:p14="http://schemas.microsoft.com/office/powerpoint/2010/main" val="3381154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C767924B-3FCD-881C-7043-3E5A1FC7FA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019627" cy="539496"/>
          </a:xfrm>
          <a:prstGeom prst="rect">
            <a:avLst/>
          </a:prstGeom>
        </p:spPr>
      </p:pic>
    </p:spTree>
    <p:extLst>
      <p:ext uri="{BB962C8B-B14F-4D97-AF65-F5344CB8AC3E}">
        <p14:creationId xmlns:p14="http://schemas.microsoft.com/office/powerpoint/2010/main" val="17895912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E390C6E8-BBE0-D3F1-3620-763554AC8BB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019627" cy="539496"/>
          </a:xfrm>
          <a:prstGeom prst="rect">
            <a:avLst/>
          </a:prstGeom>
        </p:spPr>
      </p:pic>
    </p:spTree>
    <p:extLst>
      <p:ext uri="{BB962C8B-B14F-4D97-AF65-F5344CB8AC3E}">
        <p14:creationId xmlns:p14="http://schemas.microsoft.com/office/powerpoint/2010/main" val="33721723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FE518B19-D5C5-CEBD-8236-1E5472D9DB1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019627" cy="539496"/>
          </a:xfrm>
          <a:prstGeom prst="rect">
            <a:avLst/>
          </a:prstGeom>
        </p:spPr>
      </p:pic>
    </p:spTree>
    <p:extLst>
      <p:ext uri="{BB962C8B-B14F-4D97-AF65-F5344CB8AC3E}">
        <p14:creationId xmlns:p14="http://schemas.microsoft.com/office/powerpoint/2010/main" val="31437379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220486656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8870059"/>
      </p:ext>
    </p:extLst>
  </p:cSld>
  <p:clrMapOvr>
    <a:overrideClrMapping bg1="lt1" tx1="dk1" bg2="lt2" tx2="dk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512927"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2763312114"/>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551610"/>
      </p:ext>
    </p:extLst>
  </p:cSld>
  <p:clrMapOvr>
    <a:overrideClrMapping bg1="lt1" tx1="dk1" bg2="lt2" tx2="dk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38125637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2928196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2202" y="5637520"/>
            <a:ext cx="3094485" cy="410947"/>
          </a:xfrm>
          <a:prstGeom prst="rect">
            <a:avLst/>
          </a:prstGeom>
        </p:spPr>
      </p:pic>
    </p:spTree>
    <p:extLst>
      <p:ext uri="{BB962C8B-B14F-4D97-AF65-F5344CB8AC3E}">
        <p14:creationId xmlns:p14="http://schemas.microsoft.com/office/powerpoint/2010/main" val="32010609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8F0254-472D-AB5A-2E5E-5FE6DC54BA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2202" y="5637520"/>
            <a:ext cx="3094485" cy="410948"/>
          </a:xfrm>
          <a:prstGeom prst="rect">
            <a:avLst/>
          </a:prstGeom>
        </p:spPr>
      </p:pic>
    </p:spTree>
    <p:extLst>
      <p:ext uri="{BB962C8B-B14F-4D97-AF65-F5344CB8AC3E}">
        <p14:creationId xmlns:p14="http://schemas.microsoft.com/office/powerpoint/2010/main" val="24272666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2202" y="5637520"/>
            <a:ext cx="3094485" cy="410947"/>
          </a:xfrm>
          <a:prstGeom prst="rect">
            <a:avLst/>
          </a:prstGeom>
        </p:spPr>
      </p:pic>
    </p:spTree>
    <p:extLst>
      <p:ext uri="{BB962C8B-B14F-4D97-AF65-F5344CB8AC3E}">
        <p14:creationId xmlns:p14="http://schemas.microsoft.com/office/powerpoint/2010/main" val="18569692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371841" y="6237080"/>
            <a:ext cx="298196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5D4E1-D3DC-D5F4-1B0E-A3DEE53C93D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30446"/>
            <a:ext cx="2021059" cy="268396"/>
          </a:xfrm>
          <a:prstGeom prst="rect">
            <a:avLst/>
          </a:prstGeom>
        </p:spPr>
      </p:pic>
    </p:spTree>
    <p:extLst>
      <p:ext uri="{BB962C8B-B14F-4D97-AF65-F5344CB8AC3E}">
        <p14:creationId xmlns:p14="http://schemas.microsoft.com/office/powerpoint/2010/main" val="30845771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585200" y="6237081"/>
            <a:ext cx="276688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8027631-216C-A851-32E8-6FB4304B37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33809"/>
            <a:ext cx="2021059" cy="268397"/>
          </a:xfrm>
          <a:prstGeom prst="rect">
            <a:avLst/>
          </a:prstGeom>
        </p:spPr>
      </p:pic>
    </p:spTree>
    <p:extLst>
      <p:ext uri="{BB962C8B-B14F-4D97-AF65-F5344CB8AC3E}">
        <p14:creationId xmlns:p14="http://schemas.microsoft.com/office/powerpoint/2010/main" val="36326542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958080" y="6275738"/>
            <a:ext cx="242745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30889508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34950459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937760" y="6316594"/>
            <a:ext cx="244777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35130074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7E7AA2-9887-21A5-F37A-B059195EDC85}"/>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57168" y="6119999"/>
            <a:ext cx="2705943" cy="353826"/>
          </a:xfrm>
          <a:prstGeom prst="rect">
            <a:avLst/>
          </a:prstGeom>
        </p:spPr>
      </p:pic>
    </p:spTree>
    <p:extLst>
      <p:ext uri="{BB962C8B-B14F-4D97-AF65-F5344CB8AC3E}">
        <p14:creationId xmlns:p14="http://schemas.microsoft.com/office/powerpoint/2010/main" val="18781322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3825104710"/>
      </p:ext>
    </p:extLst>
  </p:cSld>
  <p:clrMapOvr>
    <a:overrideClrMapping bg1="lt1" tx1="dk1" bg2="lt2" tx2="dk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25514241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7000460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8D441305-E9C6-D846-E7C2-B538C115A33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103212" cy="539496"/>
          </a:xfrm>
          <a:prstGeom prst="rect">
            <a:avLst/>
          </a:prstGeom>
        </p:spPr>
      </p:pic>
    </p:spTree>
    <p:extLst>
      <p:ext uri="{BB962C8B-B14F-4D97-AF65-F5344CB8AC3E}">
        <p14:creationId xmlns:p14="http://schemas.microsoft.com/office/powerpoint/2010/main" val="20417519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Graphic 3">
            <a:extLst>
              <a:ext uri="{FF2B5EF4-FFF2-40B4-BE49-F238E27FC236}">
                <a16:creationId xmlns:a16="http://schemas.microsoft.com/office/drawing/2014/main" id="{FD86C103-B8C5-D9E1-158F-56438ED1F54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103212" cy="539496"/>
          </a:xfrm>
          <a:prstGeom prst="rect">
            <a:avLst/>
          </a:prstGeom>
        </p:spPr>
      </p:pic>
    </p:spTree>
    <p:extLst>
      <p:ext uri="{BB962C8B-B14F-4D97-AF65-F5344CB8AC3E}">
        <p14:creationId xmlns:p14="http://schemas.microsoft.com/office/powerpoint/2010/main" val="40288758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29DECC6A-21DD-9902-35C2-02A5F03CFA9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103212" cy="539496"/>
          </a:xfrm>
          <a:prstGeom prst="rect">
            <a:avLst/>
          </a:prstGeom>
        </p:spPr>
      </p:pic>
    </p:spTree>
    <p:extLst>
      <p:ext uri="{BB962C8B-B14F-4D97-AF65-F5344CB8AC3E}">
        <p14:creationId xmlns:p14="http://schemas.microsoft.com/office/powerpoint/2010/main" val="39574012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8" name="Graphic 7">
            <a:extLst>
              <a:ext uri="{FF2B5EF4-FFF2-40B4-BE49-F238E27FC236}">
                <a16:creationId xmlns:a16="http://schemas.microsoft.com/office/drawing/2014/main" id="{BABA9C06-FE5C-6A41-1DC1-4C36D4B8532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103212" cy="539496"/>
          </a:xfrm>
          <a:prstGeom prst="rect">
            <a:avLst/>
          </a:prstGeom>
        </p:spPr>
      </p:pic>
    </p:spTree>
    <p:extLst>
      <p:ext uri="{BB962C8B-B14F-4D97-AF65-F5344CB8AC3E}">
        <p14:creationId xmlns:p14="http://schemas.microsoft.com/office/powerpoint/2010/main" val="14547541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Graphic 3">
            <a:extLst>
              <a:ext uri="{FF2B5EF4-FFF2-40B4-BE49-F238E27FC236}">
                <a16:creationId xmlns:a16="http://schemas.microsoft.com/office/drawing/2014/main" id="{BC86236A-F701-1324-9463-D729DB8B516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103212" cy="539496"/>
          </a:xfrm>
          <a:prstGeom prst="rect">
            <a:avLst/>
          </a:prstGeom>
        </p:spPr>
      </p:pic>
    </p:spTree>
    <p:extLst>
      <p:ext uri="{BB962C8B-B14F-4D97-AF65-F5344CB8AC3E}">
        <p14:creationId xmlns:p14="http://schemas.microsoft.com/office/powerpoint/2010/main" val="2463086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499701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8F20617C-462E-B50F-F3F0-0DAFD95ED4C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103212" cy="539496"/>
          </a:xfrm>
          <a:prstGeom prst="rect">
            <a:avLst/>
          </a:prstGeom>
        </p:spPr>
      </p:pic>
    </p:spTree>
    <p:extLst>
      <p:ext uri="{BB962C8B-B14F-4D97-AF65-F5344CB8AC3E}">
        <p14:creationId xmlns:p14="http://schemas.microsoft.com/office/powerpoint/2010/main" val="183484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4FE8F1AA-AD9F-5521-0449-A19073F0C8B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103212" cy="539496"/>
          </a:xfrm>
          <a:prstGeom prst="rect">
            <a:avLst/>
          </a:prstGeom>
        </p:spPr>
      </p:pic>
    </p:spTree>
    <p:extLst>
      <p:ext uri="{BB962C8B-B14F-4D97-AF65-F5344CB8AC3E}">
        <p14:creationId xmlns:p14="http://schemas.microsoft.com/office/powerpoint/2010/main" val="26759049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Graphic 5">
            <a:extLst>
              <a:ext uri="{FF2B5EF4-FFF2-40B4-BE49-F238E27FC236}">
                <a16:creationId xmlns:a16="http://schemas.microsoft.com/office/drawing/2014/main" id="{5ECE90A0-D513-1A11-6FC4-2E426B7CAC2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4798"/>
            <a:ext cx="4103212" cy="539496"/>
          </a:xfrm>
          <a:prstGeom prst="rect">
            <a:avLst/>
          </a:prstGeom>
        </p:spPr>
      </p:pic>
    </p:spTree>
    <p:extLst>
      <p:ext uri="{BB962C8B-B14F-4D97-AF65-F5344CB8AC3E}">
        <p14:creationId xmlns:p14="http://schemas.microsoft.com/office/powerpoint/2010/main" val="12822436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542030768"/>
      </p:ext>
    </p:extLst>
  </p:cSld>
  <p:clrMapOvr>
    <a:overrideClrMapping bg1="dk1" tx1="lt1" bg2="dk2" tx2="lt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512927"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3745724905"/>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177270"/>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6953613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13182283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2202" y="5637520"/>
            <a:ext cx="3094485" cy="410947"/>
          </a:xfrm>
          <a:prstGeom prst="rect">
            <a:avLst/>
          </a:prstGeom>
        </p:spPr>
      </p:pic>
    </p:spTree>
    <p:extLst>
      <p:ext uri="{BB962C8B-B14F-4D97-AF65-F5344CB8AC3E}">
        <p14:creationId xmlns:p14="http://schemas.microsoft.com/office/powerpoint/2010/main" val="17437033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8F0254-472D-AB5A-2E5E-5FE6DC54BA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2202" y="5637520"/>
            <a:ext cx="3094485" cy="410948"/>
          </a:xfrm>
          <a:prstGeom prst="rect">
            <a:avLst/>
          </a:prstGeom>
        </p:spPr>
      </p:pic>
    </p:spTree>
    <p:extLst>
      <p:ext uri="{BB962C8B-B14F-4D97-AF65-F5344CB8AC3E}">
        <p14:creationId xmlns:p14="http://schemas.microsoft.com/office/powerpoint/2010/main" val="8548505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white text&#10;&#10;AI-generated content may be incorrect.">
            <a:extLst>
              <a:ext uri="{FF2B5EF4-FFF2-40B4-BE49-F238E27FC236}">
                <a16:creationId xmlns:a16="http://schemas.microsoft.com/office/drawing/2014/main" id="{3349EDA2-A6FB-D7EC-8E70-00937DA5E00E}"/>
              </a:ext>
            </a:extLst>
          </p:cNvPr>
          <p:cNvPicPr>
            <a:picLocks noChangeAspect="1"/>
          </p:cNvPicPr>
          <p:nvPr userDrawn="1"/>
        </p:nvPicPr>
        <p:blipFill>
          <a:blip r:embed="rId2"/>
          <a:stretch>
            <a:fillRect/>
          </a:stretch>
        </p:blipFill>
        <p:spPr>
          <a:xfrm>
            <a:off x="796636" y="5730126"/>
            <a:ext cx="3543300" cy="863600"/>
          </a:xfrm>
          <a:prstGeom prst="rect">
            <a:avLst/>
          </a:prstGeom>
        </p:spPr>
      </p:pic>
    </p:spTree>
    <p:extLst>
      <p:ext uri="{BB962C8B-B14F-4D97-AF65-F5344CB8AC3E}">
        <p14:creationId xmlns:p14="http://schemas.microsoft.com/office/powerpoint/2010/main" val="34019575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2202" y="5637520"/>
            <a:ext cx="3094485" cy="410947"/>
          </a:xfrm>
          <a:prstGeom prst="rect">
            <a:avLst/>
          </a:prstGeom>
        </p:spPr>
      </p:pic>
    </p:spTree>
    <p:extLst>
      <p:ext uri="{BB962C8B-B14F-4D97-AF65-F5344CB8AC3E}">
        <p14:creationId xmlns:p14="http://schemas.microsoft.com/office/powerpoint/2010/main" val="29729473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869681" y="6237080"/>
            <a:ext cx="248412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5D4E1-D3DC-D5F4-1B0E-A3DEE53C93D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30446"/>
            <a:ext cx="2021059" cy="268396"/>
          </a:xfrm>
          <a:prstGeom prst="rect">
            <a:avLst/>
          </a:prstGeom>
        </p:spPr>
      </p:pic>
    </p:spTree>
    <p:extLst>
      <p:ext uri="{BB962C8B-B14F-4D97-AF65-F5344CB8AC3E}">
        <p14:creationId xmlns:p14="http://schemas.microsoft.com/office/powerpoint/2010/main" val="29974648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9093200" y="6237081"/>
            <a:ext cx="225888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8027631-216C-A851-32E8-6FB4304B37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33809"/>
            <a:ext cx="2021059" cy="268397"/>
          </a:xfrm>
          <a:prstGeom prst="rect">
            <a:avLst/>
          </a:prstGeom>
        </p:spPr>
      </p:pic>
    </p:spTree>
    <p:extLst>
      <p:ext uri="{BB962C8B-B14F-4D97-AF65-F5344CB8AC3E}">
        <p14:creationId xmlns:p14="http://schemas.microsoft.com/office/powerpoint/2010/main" val="22509874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5080000" y="6275738"/>
            <a:ext cx="230553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37100977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5039360" y="6316594"/>
            <a:ext cx="234617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34984585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7E7AA2-9887-21A5-F37A-B059195EDC85}"/>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57168" y="6119999"/>
            <a:ext cx="2705943" cy="353826"/>
          </a:xfrm>
          <a:prstGeom prst="rect">
            <a:avLst/>
          </a:prstGeom>
        </p:spPr>
      </p:pic>
    </p:spTree>
    <p:extLst>
      <p:ext uri="{BB962C8B-B14F-4D97-AF65-F5344CB8AC3E}">
        <p14:creationId xmlns:p14="http://schemas.microsoft.com/office/powerpoint/2010/main" val="15259065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text&#10;&#10;AI-generated content may be incorrect.">
            <a:extLst>
              <a:ext uri="{FF2B5EF4-FFF2-40B4-BE49-F238E27FC236}">
                <a16:creationId xmlns:a16="http://schemas.microsoft.com/office/drawing/2014/main" id="{1DDCA7AB-5D9D-B084-96C0-0E918767EEE6}"/>
              </a:ext>
            </a:extLst>
          </p:cNvPr>
          <p:cNvPicPr>
            <a:picLocks noChangeAspect="1"/>
          </p:cNvPicPr>
          <p:nvPr userDrawn="1"/>
        </p:nvPicPr>
        <p:blipFill>
          <a:blip r:embed="rId4"/>
          <a:stretch>
            <a:fillRect/>
          </a:stretch>
        </p:blipFill>
        <p:spPr>
          <a:xfrm>
            <a:off x="809383" y="5943952"/>
            <a:ext cx="2637509" cy="642834"/>
          </a:xfrm>
          <a:prstGeom prst="rect">
            <a:avLst/>
          </a:prstGeom>
        </p:spPr>
      </p:pic>
    </p:spTree>
    <p:extLst>
      <p:ext uri="{BB962C8B-B14F-4D97-AF65-F5344CB8AC3E}">
        <p14:creationId xmlns:p14="http://schemas.microsoft.com/office/powerpoint/2010/main" val="6530698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388121574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1856190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5527121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Graphic 4">
            <a:extLst>
              <a:ext uri="{FF2B5EF4-FFF2-40B4-BE49-F238E27FC236}">
                <a16:creationId xmlns:a16="http://schemas.microsoft.com/office/drawing/2014/main" id="{0063BD07-0FD8-571A-8D2B-5F7E2C7C59C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8768"/>
            <a:ext cx="4290645" cy="539496"/>
          </a:xfrm>
          <a:prstGeom prst="rect">
            <a:avLst/>
          </a:prstGeom>
        </p:spPr>
      </p:pic>
    </p:spTree>
    <p:extLst>
      <p:ext uri="{BB962C8B-B14F-4D97-AF65-F5344CB8AC3E}">
        <p14:creationId xmlns:p14="http://schemas.microsoft.com/office/powerpoint/2010/main" val="42404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854088E1-8AFD-1A46-1113-7AF4367184B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8768"/>
            <a:ext cx="4290645" cy="539496"/>
          </a:xfrm>
          <a:prstGeom prst="rect">
            <a:avLst/>
          </a:prstGeom>
        </p:spPr>
      </p:pic>
    </p:spTree>
    <p:extLst>
      <p:ext uri="{BB962C8B-B14F-4D97-AF65-F5344CB8AC3E}">
        <p14:creationId xmlns:p14="http://schemas.microsoft.com/office/powerpoint/2010/main" val="3795774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0CB30E8A-DF65-D39B-BA91-9F8CAF18103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8768"/>
            <a:ext cx="4290645" cy="539496"/>
          </a:xfrm>
          <a:prstGeom prst="rect">
            <a:avLst/>
          </a:prstGeom>
        </p:spPr>
      </p:pic>
    </p:spTree>
    <p:extLst>
      <p:ext uri="{BB962C8B-B14F-4D97-AF65-F5344CB8AC3E}">
        <p14:creationId xmlns:p14="http://schemas.microsoft.com/office/powerpoint/2010/main" val="3364116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97765041-52EE-8B43-51A5-8901DED7144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8768"/>
            <a:ext cx="4290645" cy="539496"/>
          </a:xfrm>
          <a:prstGeom prst="rect">
            <a:avLst/>
          </a:prstGeom>
        </p:spPr>
      </p:pic>
    </p:spTree>
    <p:extLst>
      <p:ext uri="{BB962C8B-B14F-4D97-AF65-F5344CB8AC3E}">
        <p14:creationId xmlns:p14="http://schemas.microsoft.com/office/powerpoint/2010/main" val="3109468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4F2161D4-829A-A8F9-7787-7F83FA85174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8768"/>
            <a:ext cx="4290645" cy="539496"/>
          </a:xfrm>
          <a:prstGeom prst="rect">
            <a:avLst/>
          </a:prstGeom>
        </p:spPr>
      </p:pic>
    </p:spTree>
    <p:extLst>
      <p:ext uri="{BB962C8B-B14F-4D97-AF65-F5344CB8AC3E}">
        <p14:creationId xmlns:p14="http://schemas.microsoft.com/office/powerpoint/2010/main" val="15146801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4034DB49-C60C-1F2E-B628-3DA2A5B6A9C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8768"/>
            <a:ext cx="4290645" cy="539496"/>
          </a:xfrm>
          <a:prstGeom prst="rect">
            <a:avLst/>
          </a:prstGeom>
        </p:spPr>
      </p:pic>
    </p:spTree>
    <p:extLst>
      <p:ext uri="{BB962C8B-B14F-4D97-AF65-F5344CB8AC3E}">
        <p14:creationId xmlns:p14="http://schemas.microsoft.com/office/powerpoint/2010/main" val="7889515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ED0A125B-D9F2-A5ED-9039-69CE3A7ED6F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8768"/>
            <a:ext cx="4290645" cy="539496"/>
          </a:xfrm>
          <a:prstGeom prst="rect">
            <a:avLst/>
          </a:prstGeom>
        </p:spPr>
      </p:pic>
    </p:spTree>
    <p:extLst>
      <p:ext uri="{BB962C8B-B14F-4D97-AF65-F5344CB8AC3E}">
        <p14:creationId xmlns:p14="http://schemas.microsoft.com/office/powerpoint/2010/main" val="358588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Picture 3" descr="A black background with white letters&#10;&#10;AI-generated content may be incorrect.">
            <a:extLst>
              <a:ext uri="{FF2B5EF4-FFF2-40B4-BE49-F238E27FC236}">
                <a16:creationId xmlns:a16="http://schemas.microsoft.com/office/drawing/2014/main" id="{FD541A0C-F4B8-C516-12F8-59E68B743E15}"/>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17031974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539BA785-0533-94F9-23B8-45BA060FD46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108768"/>
            <a:ext cx="4290645" cy="539496"/>
          </a:xfrm>
          <a:prstGeom prst="rect">
            <a:avLst/>
          </a:prstGeom>
        </p:spPr>
      </p:pic>
    </p:spTree>
    <p:extLst>
      <p:ext uri="{BB962C8B-B14F-4D97-AF65-F5344CB8AC3E}">
        <p14:creationId xmlns:p14="http://schemas.microsoft.com/office/powerpoint/2010/main" val="1447771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186080816"/>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512927"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3217734189"/>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03202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34853318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726489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2202" y="5637520"/>
            <a:ext cx="3094485" cy="410947"/>
          </a:xfrm>
          <a:prstGeom prst="rect">
            <a:avLst/>
          </a:prstGeom>
        </p:spPr>
      </p:pic>
    </p:spTree>
    <p:extLst>
      <p:ext uri="{BB962C8B-B14F-4D97-AF65-F5344CB8AC3E}">
        <p14:creationId xmlns:p14="http://schemas.microsoft.com/office/powerpoint/2010/main" val="9614099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8F0254-472D-AB5A-2E5E-5FE6DC54BA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2202" y="5637520"/>
            <a:ext cx="3094485" cy="410948"/>
          </a:xfrm>
          <a:prstGeom prst="rect">
            <a:avLst/>
          </a:prstGeom>
        </p:spPr>
      </p:pic>
    </p:spTree>
    <p:extLst>
      <p:ext uri="{BB962C8B-B14F-4D97-AF65-F5344CB8AC3E}">
        <p14:creationId xmlns:p14="http://schemas.microsoft.com/office/powerpoint/2010/main" val="31621728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2202" y="5637520"/>
            <a:ext cx="3094485" cy="410947"/>
          </a:xfrm>
          <a:prstGeom prst="rect">
            <a:avLst/>
          </a:prstGeom>
        </p:spPr>
      </p:pic>
    </p:spTree>
    <p:extLst>
      <p:ext uri="{BB962C8B-B14F-4D97-AF65-F5344CB8AC3E}">
        <p14:creationId xmlns:p14="http://schemas.microsoft.com/office/powerpoint/2010/main" val="8906992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869681" y="6237080"/>
            <a:ext cx="248412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5D4E1-D3DC-D5F4-1B0E-A3DEE53C93D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30446"/>
            <a:ext cx="2021059" cy="268396"/>
          </a:xfrm>
          <a:prstGeom prst="rect">
            <a:avLst/>
          </a:prstGeom>
        </p:spPr>
      </p:pic>
    </p:spTree>
    <p:extLst>
      <p:ext uri="{BB962C8B-B14F-4D97-AF65-F5344CB8AC3E}">
        <p14:creationId xmlns:p14="http://schemas.microsoft.com/office/powerpoint/2010/main" val="2011172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Picture 1" descr="A black background with white letters&#10;&#10;AI-generated content may be incorrect.">
            <a:extLst>
              <a:ext uri="{FF2B5EF4-FFF2-40B4-BE49-F238E27FC236}">
                <a16:creationId xmlns:a16="http://schemas.microsoft.com/office/drawing/2014/main" id="{D8E3A883-7FC7-BFE7-71A1-C3AFBCC56E59}"/>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37590472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920480" y="6237081"/>
            <a:ext cx="243160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8027631-216C-A851-32E8-6FB4304B37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33809"/>
            <a:ext cx="2021059" cy="268397"/>
          </a:xfrm>
          <a:prstGeom prst="rect">
            <a:avLst/>
          </a:prstGeom>
        </p:spPr>
      </p:pic>
    </p:spTree>
    <p:extLst>
      <p:ext uri="{BB962C8B-B14F-4D97-AF65-F5344CB8AC3E}">
        <p14:creationId xmlns:p14="http://schemas.microsoft.com/office/powerpoint/2010/main" val="2161668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5049520" y="6275738"/>
            <a:ext cx="233601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December 1, 2025</a:t>
            </a:fld>
            <a:endParaRPr lang="en-US" dirty="0"/>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10298130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5069840" y="6316594"/>
            <a:ext cx="231569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15799773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7E7AA2-9887-21A5-F37A-B059195EDC85}"/>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57168" y="6119999"/>
            <a:ext cx="2705943" cy="353826"/>
          </a:xfrm>
          <a:prstGeom prst="rect">
            <a:avLst/>
          </a:prstGeom>
        </p:spPr>
      </p:pic>
    </p:spTree>
    <p:extLst>
      <p:ext uri="{BB962C8B-B14F-4D97-AF65-F5344CB8AC3E}">
        <p14:creationId xmlns:p14="http://schemas.microsoft.com/office/powerpoint/2010/main" val="15877247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413012078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1271203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9960931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Picture 3" descr="A black background with white letters&#10;&#10;AI-generated content may be incorrect.">
            <a:extLst>
              <a:ext uri="{FF2B5EF4-FFF2-40B4-BE49-F238E27FC236}">
                <a16:creationId xmlns:a16="http://schemas.microsoft.com/office/drawing/2014/main" id="{D754D2F2-7BCE-170C-23C1-599BBA14DD94}"/>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3510632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Picture 3" descr="A black background with white letters&#10;&#10;AI-generated content may be incorrect.">
            <a:extLst>
              <a:ext uri="{FF2B5EF4-FFF2-40B4-BE49-F238E27FC236}">
                <a16:creationId xmlns:a16="http://schemas.microsoft.com/office/drawing/2014/main" id="{BFA5115B-01ED-95AC-62A3-136C83C5F1F0}"/>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1744520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Picture 4" descr="A black background with white letters&#10;&#10;AI-generated content may be incorrect.">
            <a:extLst>
              <a:ext uri="{FF2B5EF4-FFF2-40B4-BE49-F238E27FC236}">
                <a16:creationId xmlns:a16="http://schemas.microsoft.com/office/drawing/2014/main" id="{509106CB-8C1F-D48F-69AC-700FFC4C8B79}"/>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26613107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Picture 1" descr="A black background with white letters&#10;&#10;AI-generated content may be incorrect.">
            <a:extLst>
              <a:ext uri="{FF2B5EF4-FFF2-40B4-BE49-F238E27FC236}">
                <a16:creationId xmlns:a16="http://schemas.microsoft.com/office/drawing/2014/main" id="{5613A629-D1E5-A55A-648D-394EF055A389}"/>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9598557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8" name="Picture 7" descr="A black background with white letters&#10;&#10;AI-generated content may be incorrect.">
            <a:extLst>
              <a:ext uri="{FF2B5EF4-FFF2-40B4-BE49-F238E27FC236}">
                <a16:creationId xmlns:a16="http://schemas.microsoft.com/office/drawing/2014/main" id="{C69F22A8-FC14-5954-542A-CF342030B9DB}"/>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30587022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Picture 3" descr="A black background with white letters&#10;&#10;AI-generated content may be incorrect.">
            <a:extLst>
              <a:ext uri="{FF2B5EF4-FFF2-40B4-BE49-F238E27FC236}">
                <a16:creationId xmlns:a16="http://schemas.microsoft.com/office/drawing/2014/main" id="{4EA18D57-BAB6-FA26-4D26-97DF6F7FC871}"/>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2669390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Picture 5" descr="A black background with white letters&#10;&#10;AI-generated content may be incorrect.">
            <a:extLst>
              <a:ext uri="{FF2B5EF4-FFF2-40B4-BE49-F238E27FC236}">
                <a16:creationId xmlns:a16="http://schemas.microsoft.com/office/drawing/2014/main" id="{3B4CC968-7340-2231-6AE3-4588E3DDAB2C}"/>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13635183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5" name="Picture 4" descr="A black background with white letters&#10;&#10;AI-generated content may be incorrect.">
            <a:extLst>
              <a:ext uri="{FF2B5EF4-FFF2-40B4-BE49-F238E27FC236}">
                <a16:creationId xmlns:a16="http://schemas.microsoft.com/office/drawing/2014/main" id="{9499EB72-6AEC-482F-1677-5307279B6DCA}"/>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1104712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6" name="Picture 5" descr="A black background with white letters&#10;&#10;AI-generated content may be incorrect.">
            <a:extLst>
              <a:ext uri="{FF2B5EF4-FFF2-40B4-BE49-F238E27FC236}">
                <a16:creationId xmlns:a16="http://schemas.microsoft.com/office/drawing/2014/main" id="{0858BC57-A13E-31D6-66BF-DD4083E81F7F}"/>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3558480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161915892"/>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512927"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510031337"/>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243701"/>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29861053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2462132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Picture 1" descr="A black background with white letters&#10;&#10;AI-generated content may be incorrect.">
            <a:extLst>
              <a:ext uri="{FF2B5EF4-FFF2-40B4-BE49-F238E27FC236}">
                <a16:creationId xmlns:a16="http://schemas.microsoft.com/office/drawing/2014/main" id="{FFBAD5E9-D3EB-D364-1E02-D2C1CF4AAB43}"/>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1353694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2202" y="5637520"/>
            <a:ext cx="3094485" cy="410947"/>
          </a:xfrm>
          <a:prstGeom prst="rect">
            <a:avLst/>
          </a:prstGeom>
        </p:spPr>
      </p:pic>
    </p:spTree>
    <p:extLst>
      <p:ext uri="{BB962C8B-B14F-4D97-AF65-F5344CB8AC3E}">
        <p14:creationId xmlns:p14="http://schemas.microsoft.com/office/powerpoint/2010/main" val="6769879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8F0254-472D-AB5A-2E5E-5FE6DC54BA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2202" y="5637520"/>
            <a:ext cx="3094485" cy="410948"/>
          </a:xfrm>
          <a:prstGeom prst="rect">
            <a:avLst/>
          </a:prstGeom>
        </p:spPr>
      </p:pic>
    </p:spTree>
    <p:extLst>
      <p:ext uri="{BB962C8B-B14F-4D97-AF65-F5344CB8AC3E}">
        <p14:creationId xmlns:p14="http://schemas.microsoft.com/office/powerpoint/2010/main" val="2822301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2202" y="5637520"/>
            <a:ext cx="3094485" cy="410947"/>
          </a:xfrm>
          <a:prstGeom prst="rect">
            <a:avLst/>
          </a:prstGeom>
        </p:spPr>
      </p:pic>
    </p:spTree>
    <p:extLst>
      <p:ext uri="{BB962C8B-B14F-4D97-AF65-F5344CB8AC3E}">
        <p14:creationId xmlns:p14="http://schemas.microsoft.com/office/powerpoint/2010/main" val="17051063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971281" y="6237080"/>
            <a:ext cx="238252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5D4E1-D3DC-D5F4-1B0E-A3DEE53C93D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30446"/>
            <a:ext cx="2021059" cy="268396"/>
          </a:xfrm>
          <a:prstGeom prst="rect">
            <a:avLst/>
          </a:prstGeom>
        </p:spPr>
      </p:pic>
    </p:spTree>
    <p:extLst>
      <p:ext uri="{BB962C8B-B14F-4D97-AF65-F5344CB8AC3E}">
        <p14:creationId xmlns:p14="http://schemas.microsoft.com/office/powerpoint/2010/main" val="8897186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961120" y="6237081"/>
            <a:ext cx="239096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8027631-216C-A851-32E8-6FB4304B37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33809"/>
            <a:ext cx="2021059" cy="268397"/>
          </a:xfrm>
          <a:prstGeom prst="rect">
            <a:avLst/>
          </a:prstGeom>
        </p:spPr>
      </p:pic>
    </p:spTree>
    <p:extLst>
      <p:ext uri="{BB962C8B-B14F-4D97-AF65-F5344CB8AC3E}">
        <p14:creationId xmlns:p14="http://schemas.microsoft.com/office/powerpoint/2010/main" val="21741049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897120" y="6275738"/>
            <a:ext cx="248841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4850261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5049520" y="6316594"/>
            <a:ext cx="2336017" cy="365125"/>
          </a:xfrm>
        </p:spPr>
        <p:txBody>
          <a:bodyPr/>
          <a:lstStyle>
            <a:lvl1pPr algn="r">
              <a:defRPr>
                <a:latin typeface="Azeret Mono" pitchFamily="2" charset="77"/>
                <a:cs typeface="Azeret Mono" pitchFamily="2" charset="77"/>
              </a:defRPr>
            </a:lvl1pPr>
          </a:lstStyle>
          <a:p>
            <a:fld id="{F736CD1D-257F-D848-ADDF-0C3CED288F3A}" type="datetime4">
              <a:rPr lang="en-US" smtClean="0"/>
              <a:pPr/>
              <a:t>December 1, 2025</a:t>
            </a:fld>
            <a:endParaRPr lang="en-US"/>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10" name="Straight Connector 9">
            <a:extLst>
              <a:ext uri="{FF2B5EF4-FFF2-40B4-BE49-F238E27FC236}">
                <a16:creationId xmlns:a16="http://schemas.microsoft.com/office/drawing/2014/main" id="{7BFCD676-C09F-EB2F-1A31-AF92048E58D3}"/>
              </a:ext>
              <a:ext uri="{C183D7F6-B498-43B3-948B-1728B52AA6E4}">
                <adec:decorative xmlns:adec="http://schemas.microsoft.com/office/drawing/2017/decorative" val="1"/>
              </a:ext>
            </a:extLst>
          </p:cNvPr>
          <p:cNvCxnSpPr>
            <a:cxnSpLocks/>
          </p:cNvCxnSpPr>
          <p:nvPr userDrawn="1"/>
        </p:nvCxnSpPr>
        <p:spPr>
          <a:xfrm>
            <a:off x="796636" y="619290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B2C4C6-02CF-C2AC-1111-367A785ADE7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26533"/>
            <a:ext cx="2021059" cy="268397"/>
          </a:xfrm>
          <a:prstGeom prst="rect">
            <a:avLst/>
          </a:prstGeom>
        </p:spPr>
      </p:pic>
    </p:spTree>
    <p:extLst>
      <p:ext uri="{BB962C8B-B14F-4D97-AF65-F5344CB8AC3E}">
        <p14:creationId xmlns:p14="http://schemas.microsoft.com/office/powerpoint/2010/main" val="544648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Crimson Section Title">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70F2B95-2672-732F-9677-0228E4BE82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2244" y="-211061"/>
            <a:ext cx="6151202" cy="7294983"/>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1">
                    <a:tint val="82000"/>
                  </a:schemeClr>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7E7AA2-9887-21A5-F37A-B059195EDC85}"/>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57168" y="6119999"/>
            <a:ext cx="2705943" cy="353826"/>
          </a:xfrm>
          <a:prstGeom prst="rect">
            <a:avLst/>
          </a:prstGeom>
        </p:spPr>
      </p:pic>
    </p:spTree>
    <p:extLst>
      <p:ext uri="{BB962C8B-B14F-4D97-AF65-F5344CB8AC3E}">
        <p14:creationId xmlns:p14="http://schemas.microsoft.com/office/powerpoint/2010/main" val="24688804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White Section Title">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C530316-DE7C-9B49-1F7A-53E0F8D9590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9305" y="-220129"/>
            <a:ext cx="6182520" cy="7332125"/>
          </a:xfrm>
          <a:prstGeom prst="rect">
            <a:avLst/>
          </a:prstGeom>
        </p:spPr>
      </p:pic>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FB15A5D2-F4B9-39D5-1EA2-3167DEBDFE19}"/>
              </a:ext>
              <a:ext uri="{C183D7F6-B498-43B3-948B-1728B52AA6E4}">
                <adec:decorative xmlns:adec="http://schemas.microsoft.com/office/drawing/2017/decorative" val="1"/>
              </a:ext>
            </a:extLst>
          </p:cNvPr>
          <p:cNvCxnSpPr>
            <a:cxnSpLocks/>
          </p:cNvCxnSpPr>
          <p:nvPr userDrawn="1"/>
        </p:nvCxnSpPr>
        <p:spPr>
          <a:xfrm>
            <a:off x="974126" y="25784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F3573F-770C-3938-D02C-1A11353CFA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7167" y="6119999"/>
            <a:ext cx="2705946" cy="353826"/>
          </a:xfrm>
          <a:prstGeom prst="rect">
            <a:avLst/>
          </a:prstGeom>
        </p:spPr>
      </p:pic>
    </p:spTree>
    <p:extLst>
      <p:ext uri="{BB962C8B-B14F-4D97-AF65-F5344CB8AC3E}">
        <p14:creationId xmlns:p14="http://schemas.microsoft.com/office/powerpoint/2010/main" val="281953078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rident Frame 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ECADF9-549E-60D6-633B-60DCF2D01F25}"/>
              </a:ext>
              <a:ext uri="{C183D7F6-B498-43B3-948B-1728B52AA6E4}">
                <adec:decorative xmlns:adec="http://schemas.microsoft.com/office/drawing/2017/decorative" val="1"/>
              </a:ext>
            </a:extLst>
          </p:cNvPr>
          <p:cNvSpPr/>
          <p:nvPr userDrawn="1"/>
        </p:nvSpPr>
        <p:spPr>
          <a:xfrm>
            <a:off x="8096250" y="0"/>
            <a:ext cx="409575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99265-05ED-11E6-310D-552316539A1F}"/>
              </a:ext>
              <a:ext uri="{C183D7F6-B498-43B3-948B-1728B52AA6E4}">
                <adec:decorative xmlns:adec="http://schemas.microsoft.com/office/drawing/2017/decorative" val="1"/>
              </a:ext>
            </a:extLst>
          </p:cNvPr>
          <p:cNvSpPr/>
          <p:nvPr userDrawn="1"/>
        </p:nvSpPr>
        <p:spPr>
          <a:xfrm>
            <a:off x="854330" y="723653"/>
            <a:ext cx="10870945" cy="5410447"/>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C32B95-4288-53D9-1A37-21CD4D8C7D3E}"/>
              </a:ext>
              <a:ext uri="{C183D7F6-B498-43B3-948B-1728B52AA6E4}">
                <adec:decorative xmlns:adec="http://schemas.microsoft.com/office/drawing/2017/decorative" val="1"/>
              </a:ext>
            </a:extLst>
          </p:cNvPr>
          <p:cNvSpPr/>
          <p:nvPr userDrawn="1"/>
        </p:nvSpPr>
        <p:spPr>
          <a:xfrm>
            <a:off x="467212"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C2226-2A7E-CACB-26D6-CDEEC57A8F9B}"/>
              </a:ext>
            </a:extLst>
          </p:cNvPr>
          <p:cNvSpPr>
            <a:spLocks noGrp="1"/>
          </p:cNvSpPr>
          <p:nvPr>
            <p:ph type="title"/>
          </p:nvPr>
        </p:nvSpPr>
        <p:spPr>
          <a:xfrm>
            <a:off x="2002911" y="1861881"/>
            <a:ext cx="9199766" cy="1862129"/>
          </a:xfrm>
        </p:spPr>
        <p:txBody>
          <a:bodyPr>
            <a:noAutofit/>
          </a:bodyPr>
          <a:lstStyle>
            <a:lvl1pPr>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70E646F8-D947-5A63-D1B4-87B4D365E437}"/>
              </a:ext>
            </a:extLst>
          </p:cNvPr>
          <p:cNvSpPr>
            <a:spLocks noGrp="1"/>
          </p:cNvSpPr>
          <p:nvPr>
            <p:ph type="body" idx="1"/>
          </p:nvPr>
        </p:nvSpPr>
        <p:spPr>
          <a:xfrm>
            <a:off x="2002910" y="3777230"/>
            <a:ext cx="9199767" cy="1500187"/>
          </a:xfrm>
        </p:spPr>
        <p:txBody>
          <a:bodyPr/>
          <a:lstStyle>
            <a:lvl1pPr marL="0" indent="0">
              <a:buNone/>
              <a:defRPr sz="2400" b="0" i="1" cap="all" baseline="0">
                <a:solidFill>
                  <a:schemeClr val="tx2"/>
                </a:solidFill>
                <a:latin typeface="BentonSans Regular"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1" name="Picture 10" descr="Crimson trident">
            <a:extLst>
              <a:ext uri="{FF2B5EF4-FFF2-40B4-BE49-F238E27FC236}">
                <a16:creationId xmlns:a16="http://schemas.microsoft.com/office/drawing/2014/main" id="{5F6FD88C-0C7C-45AB-370B-847325C157D6}"/>
              </a:ext>
            </a:extLst>
          </p:cNvPr>
          <p:cNvPicPr>
            <a:picLocks noChangeAspect="1"/>
          </p:cNvPicPr>
          <p:nvPr userDrawn="1"/>
        </p:nvPicPr>
        <p:blipFill>
          <a:blip r:embed="rId2"/>
          <a:stretch>
            <a:fillRect/>
          </a:stretch>
        </p:blipFill>
        <p:spPr>
          <a:xfrm>
            <a:off x="244792" y="2681886"/>
            <a:ext cx="1229658" cy="1505703"/>
          </a:xfrm>
          <a:prstGeom prst="rect">
            <a:avLst/>
          </a:prstGeom>
        </p:spPr>
      </p:pic>
      <p:pic>
        <p:nvPicPr>
          <p:cNvPr id="12" name="Picture 11">
            <a:extLst>
              <a:ext uri="{FF2B5EF4-FFF2-40B4-BE49-F238E27FC236}">
                <a16:creationId xmlns:a16="http://schemas.microsoft.com/office/drawing/2014/main" id="{D6CBB350-6B0A-432D-766C-43D0916842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464724" y="5641474"/>
            <a:ext cx="3094485" cy="410948"/>
          </a:xfrm>
          <a:prstGeom prst="rect">
            <a:avLst/>
          </a:prstGeom>
        </p:spPr>
      </p:pic>
    </p:spTree>
    <p:extLst>
      <p:ext uri="{BB962C8B-B14F-4D97-AF65-F5344CB8AC3E}">
        <p14:creationId xmlns:p14="http://schemas.microsoft.com/office/powerpoint/2010/main" val="228044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Picture 3" descr="A black background with white letters&#10;&#10;AI-generated content may be incorrect.">
            <a:extLst>
              <a:ext uri="{FF2B5EF4-FFF2-40B4-BE49-F238E27FC236}">
                <a16:creationId xmlns:a16="http://schemas.microsoft.com/office/drawing/2014/main" id="{CA06C851-F7FA-7CC8-2D07-C7FD64B6EE8B}"/>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30411637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 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578769" y="721052"/>
            <a:ext cx="7130626" cy="787644"/>
          </a:xfrm>
          <a:solidFill>
            <a:schemeClr val="accent2"/>
          </a:solidFill>
        </p:spPr>
        <p:txBody>
          <a:bodyPr anchor="ctr">
            <a:noAutofit/>
          </a:bodyPr>
          <a:lstStyle>
            <a:lvl1pPr algn="ctr">
              <a:defRPr sz="3200" b="1" i="0" cap="all" baseline="0">
                <a:solidFill>
                  <a:schemeClr val="bg1"/>
                </a:solidFill>
                <a:latin typeface="Azeret Mono SemiBold" pitchFamily="2" charset="77"/>
                <a:cs typeface="Azeret Mono SemiBold" pitchFamily="2" charset="77"/>
              </a:defRPr>
            </a:lvl1pPr>
          </a:lstStyle>
          <a:p>
            <a:r>
              <a:rPr lang="en-US"/>
              <a:t>Click to edit Master title style</a:t>
            </a:r>
          </a:p>
        </p:txBody>
      </p:sp>
      <p:sp>
        <p:nvSpPr>
          <p:cNvPr id="6" name="Picture Placeholder 5">
            <a:extLst>
              <a:ext uri="{FF2B5EF4-FFF2-40B4-BE49-F238E27FC236}">
                <a16:creationId xmlns:a16="http://schemas.microsoft.com/office/drawing/2014/main" id="{711BDEEB-92CC-BC8B-D882-1FB33D8BF4A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4093854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D532B-9C88-992E-53F6-71A52285CD27}"/>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17">
            <a:extLst>
              <a:ext uri="{FF2B5EF4-FFF2-40B4-BE49-F238E27FC236}">
                <a16:creationId xmlns:a16="http://schemas.microsoft.com/office/drawing/2014/main" id="{B8BD8ED3-823A-DA64-E53F-DA98CAEEEA31}"/>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12" name="Footer Placeholder 7">
            <a:extLst>
              <a:ext uri="{FF2B5EF4-FFF2-40B4-BE49-F238E27FC236}">
                <a16:creationId xmlns:a16="http://schemas.microsoft.com/office/drawing/2014/main" id="{47A18DFF-9C2D-4CFF-56BD-36FAADD4C8CE}"/>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4" name="Picture 3" descr="A black background with white letters&#10;&#10;AI-generated content may be incorrect.">
            <a:extLst>
              <a:ext uri="{FF2B5EF4-FFF2-40B4-BE49-F238E27FC236}">
                <a16:creationId xmlns:a16="http://schemas.microsoft.com/office/drawing/2014/main" id="{B3BD53F2-958D-8485-DE27-CCD5D8E1DD55}"/>
              </a:ext>
            </a:extLst>
          </p:cNvPr>
          <p:cNvPicPr>
            <a:picLocks noChangeAspect="1"/>
          </p:cNvPicPr>
          <p:nvPr userDrawn="1"/>
        </p:nvPicPr>
        <p:blipFill>
          <a:blip r:embed="rId2"/>
          <a:stretch>
            <a:fillRect/>
          </a:stretch>
        </p:blipFill>
        <p:spPr>
          <a:xfrm>
            <a:off x="838199" y="123184"/>
            <a:ext cx="3110208" cy="477413"/>
          </a:xfrm>
          <a:prstGeom prst="rect">
            <a:avLst/>
          </a:prstGeom>
        </p:spPr>
      </p:pic>
    </p:spTree>
    <p:extLst>
      <p:ext uri="{BB962C8B-B14F-4D97-AF65-F5344CB8AC3E}">
        <p14:creationId xmlns:p14="http://schemas.microsoft.com/office/powerpoint/2010/main" val="18905216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72CD5D-2294-41F8-06C6-2D272F4AFAC8}"/>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4E2B38A9-E104-E888-0A65-BA97FA67668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905649" cy="539496"/>
          </a:xfrm>
          <a:prstGeom prst="rect">
            <a:avLst/>
          </a:prstGeom>
        </p:spPr>
      </p:pic>
    </p:spTree>
    <p:extLst>
      <p:ext uri="{BB962C8B-B14F-4D97-AF65-F5344CB8AC3E}">
        <p14:creationId xmlns:p14="http://schemas.microsoft.com/office/powerpoint/2010/main" val="38367061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C3463-EE91-2139-1E40-3597B27C04AA}"/>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1">
            <a:extLst>
              <a:ext uri="{FF2B5EF4-FFF2-40B4-BE49-F238E27FC236}">
                <a16:creationId xmlns:a16="http://schemas.microsoft.com/office/drawing/2014/main" id="{4897737E-AB15-FE96-47AF-0909F3251BAE}"/>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0" name="Subtitle 2">
            <a:extLst>
              <a:ext uri="{FF2B5EF4-FFF2-40B4-BE49-F238E27FC236}">
                <a16:creationId xmlns:a16="http://schemas.microsoft.com/office/drawing/2014/main" id="{12C88E3E-CB18-36F0-8B0A-5925CAD0B2C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7">
            <a:extLst>
              <a:ext uri="{FF2B5EF4-FFF2-40B4-BE49-F238E27FC236}">
                <a16:creationId xmlns:a16="http://schemas.microsoft.com/office/drawing/2014/main" id="{FC70EBF4-B0A0-A0C8-B913-21CAA634748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F4B54FB5-693C-1D4E-DA69-72E8D816405B}"/>
              </a:ext>
            </a:extLst>
          </p:cNvPr>
          <p:cNvSpPr>
            <a:spLocks noGrp="1"/>
          </p:cNvSpPr>
          <p:nvPr>
            <p:ph sz="half" idx="1"/>
          </p:nvPr>
        </p:nvSpPr>
        <p:spPr>
          <a:xfrm>
            <a:off x="838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10E3E-DBB8-EC2E-AB44-A2CF2E321AC7}"/>
              </a:ext>
            </a:extLst>
          </p:cNvPr>
          <p:cNvSpPr>
            <a:spLocks noGrp="1"/>
          </p:cNvSpPr>
          <p:nvPr>
            <p:ph sz="half" idx="2"/>
          </p:nvPr>
        </p:nvSpPr>
        <p:spPr>
          <a:xfrm>
            <a:off x="6172200" y="2776251"/>
            <a:ext cx="5181600" cy="3856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E5BAEA0F-342A-56F4-B7E0-961A03C2189F}"/>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CB28B4E6-5463-4B96-AC9C-37BE95F492E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DC242F6C-C49B-574F-2B1A-9D5E8196174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905649" cy="539496"/>
          </a:xfrm>
          <a:prstGeom prst="rect">
            <a:avLst/>
          </a:prstGeom>
        </p:spPr>
      </p:pic>
    </p:spTree>
    <p:extLst>
      <p:ext uri="{BB962C8B-B14F-4D97-AF65-F5344CB8AC3E}">
        <p14:creationId xmlns:p14="http://schemas.microsoft.com/office/powerpoint/2010/main" val="18554742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F1737F93-4738-F57A-46C7-A4104C4043D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905649" cy="539496"/>
          </a:xfrm>
          <a:prstGeom prst="rect">
            <a:avLst/>
          </a:prstGeom>
        </p:spPr>
      </p:pic>
    </p:spTree>
    <p:extLst>
      <p:ext uri="{BB962C8B-B14F-4D97-AF65-F5344CB8AC3E}">
        <p14:creationId xmlns:p14="http://schemas.microsoft.com/office/powerpoint/2010/main" val="89943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52E16708-FEA4-AC1F-42BE-FA2F8D7EB5A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905649" cy="539496"/>
          </a:xfrm>
          <a:prstGeom prst="rect">
            <a:avLst/>
          </a:prstGeom>
        </p:spPr>
      </p:pic>
    </p:spTree>
    <p:extLst>
      <p:ext uri="{BB962C8B-B14F-4D97-AF65-F5344CB8AC3E}">
        <p14:creationId xmlns:p14="http://schemas.microsoft.com/office/powerpoint/2010/main" val="2404236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ffset 2 Column – 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3D7DA-0443-93B4-D84F-78513F31E679}"/>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itle 1">
            <a:extLst>
              <a:ext uri="{FF2B5EF4-FFF2-40B4-BE49-F238E27FC236}">
                <a16:creationId xmlns:a16="http://schemas.microsoft.com/office/drawing/2014/main" id="{49552ABE-978B-3659-A910-F37889F4321D}"/>
              </a:ext>
            </a:extLst>
          </p:cNvPr>
          <p:cNvSpPr>
            <a:spLocks noGrp="1"/>
          </p:cNvSpPr>
          <p:nvPr>
            <p:ph type="title"/>
          </p:nvPr>
        </p:nvSpPr>
        <p:spPr>
          <a:xfrm>
            <a:off x="838200" y="1404108"/>
            <a:ext cx="421377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5" name="Subtitle 2">
            <a:extLst>
              <a:ext uri="{FF2B5EF4-FFF2-40B4-BE49-F238E27FC236}">
                <a16:creationId xmlns:a16="http://schemas.microsoft.com/office/drawing/2014/main" id="{207E86BA-C158-0E88-2879-DA6C493C065B}"/>
              </a:ext>
            </a:extLst>
          </p:cNvPr>
          <p:cNvSpPr>
            <a:spLocks noGrp="1"/>
          </p:cNvSpPr>
          <p:nvPr>
            <p:ph type="subTitle" idx="14"/>
          </p:nvPr>
        </p:nvSpPr>
        <p:spPr>
          <a:xfrm>
            <a:off x="838200" y="2177181"/>
            <a:ext cx="4213770"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D8CEC368-7E7D-42B7-1D85-E57CCA37559A}"/>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Picture Placeholder 2">
            <a:extLst>
              <a:ext uri="{FF2B5EF4-FFF2-40B4-BE49-F238E27FC236}">
                <a16:creationId xmlns:a16="http://schemas.microsoft.com/office/drawing/2014/main" id="{FD79B419-9895-659D-D8C8-C1C4D638D644}"/>
              </a:ext>
            </a:extLst>
          </p:cNvPr>
          <p:cNvSpPr>
            <a:spLocks noGrp="1"/>
          </p:cNvSpPr>
          <p:nvPr>
            <p:ph type="pic" idx="1"/>
          </p:nvPr>
        </p:nvSpPr>
        <p:spPr>
          <a:xfrm>
            <a:off x="5183188" y="17507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Footer Placeholder 7">
            <a:extLst>
              <a:ext uri="{FF2B5EF4-FFF2-40B4-BE49-F238E27FC236}">
                <a16:creationId xmlns:a16="http://schemas.microsoft.com/office/drawing/2014/main" id="{C94C60A3-AD79-E0B6-4F9E-C6365015E6E6}"/>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9" name="Slide Number Placeholder 5">
            <a:extLst>
              <a:ext uri="{FF2B5EF4-FFF2-40B4-BE49-F238E27FC236}">
                <a16:creationId xmlns:a16="http://schemas.microsoft.com/office/drawing/2014/main" id="{E3E123A9-A1A2-756C-3F15-C309F51B9BF1}"/>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22CCB0D9-9F3C-8982-F42D-0464FAAC2A0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905649" cy="539496"/>
          </a:xfrm>
          <a:prstGeom prst="rect">
            <a:avLst/>
          </a:prstGeom>
        </p:spPr>
      </p:pic>
    </p:spTree>
    <p:extLst>
      <p:ext uri="{BB962C8B-B14F-4D97-AF65-F5344CB8AC3E}">
        <p14:creationId xmlns:p14="http://schemas.microsoft.com/office/powerpoint/2010/main" val="40566046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itle 1">
            <a:extLst>
              <a:ext uri="{FF2B5EF4-FFF2-40B4-BE49-F238E27FC236}">
                <a16:creationId xmlns:a16="http://schemas.microsoft.com/office/drawing/2014/main" id="{27180A09-3D59-9BDA-5CF3-336A351690C9}"/>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A24E2234-7E79-984F-F03E-3F8806A5E501}"/>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BentonSans Regular" panose="02000503000000020004" pitchFamily="2" charset="77"/>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7">
            <a:extLst>
              <a:ext uri="{FF2B5EF4-FFF2-40B4-BE49-F238E27FC236}">
                <a16:creationId xmlns:a16="http://schemas.microsoft.com/office/drawing/2014/main" id="{D471295B-941F-A9D5-A685-D2F175B30DE8}"/>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754217"/>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C740A8F4-41B7-7E51-9B13-DCFE9325ACB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905649" cy="539496"/>
          </a:xfrm>
          <a:prstGeom prst="rect">
            <a:avLst/>
          </a:prstGeom>
        </p:spPr>
      </p:pic>
    </p:spTree>
    <p:extLst>
      <p:ext uri="{BB962C8B-B14F-4D97-AF65-F5344CB8AC3E}">
        <p14:creationId xmlns:p14="http://schemas.microsoft.com/office/powerpoint/2010/main" val="24265670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Column with Subhea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A9703-8381-4A59-2AC7-E72FDC6E04CB}"/>
              </a:ext>
              <a:ext uri="{C183D7F6-B498-43B3-948B-1728B52AA6E4}">
                <adec:decorative xmlns:adec="http://schemas.microsoft.com/office/drawing/2017/decorative" val="1"/>
              </a:ext>
            </a:extLst>
          </p:cNvPr>
          <p:cNvSpPr/>
          <p:nvPr userDrawn="1"/>
        </p:nvSpPr>
        <p:spPr>
          <a:xfrm>
            <a:off x="0" y="0"/>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7BDE39AD-4A11-4889-348F-879F4205F40F}"/>
              </a:ext>
            </a:extLst>
          </p:cNvPr>
          <p:cNvSpPr>
            <a:spLocks noGrp="1"/>
          </p:cNvSpPr>
          <p:nvPr>
            <p:ph type="title"/>
          </p:nvPr>
        </p:nvSpPr>
        <p:spPr>
          <a:xfrm>
            <a:off x="838200" y="1404108"/>
            <a:ext cx="10515600" cy="733885"/>
          </a:xfrm>
        </p:spPr>
        <p:txBody>
          <a:bodyPr>
            <a:normAutofit/>
          </a:bodyPr>
          <a:lstStyle>
            <a:lvl1pPr>
              <a:defRPr sz="4300" b="0" i="0">
                <a:latin typeface="BentonSans Book" panose="02000503000000020004" pitchFamily="2" charset="77"/>
              </a:defRPr>
            </a:lvl1pPr>
          </a:lstStyle>
          <a:p>
            <a:r>
              <a:rPr lang="en-US"/>
              <a:t>Click to edit Master title style</a:t>
            </a:r>
          </a:p>
        </p:txBody>
      </p:sp>
      <p:sp>
        <p:nvSpPr>
          <p:cNvPr id="8" name="Text Placeholder 17">
            <a:extLst>
              <a:ext uri="{FF2B5EF4-FFF2-40B4-BE49-F238E27FC236}">
                <a16:creationId xmlns:a16="http://schemas.microsoft.com/office/drawing/2014/main" id="{B071426F-3866-F616-793D-87F7DEF428BE}"/>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zeret Mono" pitchFamily="2" charset="77"/>
                <a:cs typeface="Azeret Mono" pitchFamily="2" charset="77"/>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BDBE4C3-AD9C-CE04-BD47-03B1A1B06330}"/>
              </a:ext>
            </a:extLst>
          </p:cNvPr>
          <p:cNvSpPr>
            <a:spLocks noGrp="1"/>
          </p:cNvSpPr>
          <p:nvPr>
            <p:ph type="body" idx="18"/>
          </p:nvPr>
        </p:nvSpPr>
        <p:spPr>
          <a:xfrm>
            <a:off x="4481979"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867A2ACB-A436-0AEA-2AB5-35B9FD8C7E22}"/>
              </a:ext>
            </a:extLst>
          </p:cNvPr>
          <p:cNvSpPr>
            <a:spLocks noGrp="1"/>
          </p:cNvSpPr>
          <p:nvPr>
            <p:ph sz="half" idx="19"/>
          </p:nvPr>
        </p:nvSpPr>
        <p:spPr>
          <a:xfrm>
            <a:off x="4481979"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8D82B0-AAC9-FE15-437A-36F8FE8B000E}"/>
              </a:ext>
            </a:extLst>
          </p:cNvPr>
          <p:cNvSpPr>
            <a:spLocks noGrp="1"/>
          </p:cNvSpPr>
          <p:nvPr>
            <p:ph type="body" idx="16"/>
          </p:nvPr>
        </p:nvSpPr>
        <p:spPr>
          <a:xfrm>
            <a:off x="8119030" y="2189077"/>
            <a:ext cx="3238684" cy="541743"/>
          </a:xfrm>
        </p:spPr>
        <p:txBody>
          <a:bodyPr anchor="b">
            <a:normAutofit/>
          </a:bodyPr>
          <a:lstStyle>
            <a:lvl1pPr marL="0" indent="0">
              <a:buNone/>
              <a:defRPr sz="2000" b="1" i="0">
                <a:latin typeface="BentonSans Regular" panose="02000503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1ED128-1EF3-CBB2-7EAF-5C7CD71C3C92}"/>
              </a:ext>
            </a:extLst>
          </p:cNvPr>
          <p:cNvSpPr>
            <a:spLocks noGrp="1"/>
          </p:cNvSpPr>
          <p:nvPr>
            <p:ph sz="half" idx="17"/>
          </p:nvPr>
        </p:nvSpPr>
        <p:spPr>
          <a:xfrm>
            <a:off x="8119030" y="2836513"/>
            <a:ext cx="3238684"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9D5B9CCC-9B93-99CD-213D-6A9E00E19848}"/>
              </a:ext>
            </a:extLst>
          </p:cNvPr>
          <p:cNvSpPr>
            <a:spLocks noGrp="1"/>
          </p:cNvSpPr>
          <p:nvPr>
            <p:ph type="ftr" sz="quarter" idx="11"/>
          </p:nvPr>
        </p:nvSpPr>
        <p:spPr>
          <a:xfrm>
            <a:off x="6388214" y="184379"/>
            <a:ext cx="5632360" cy="365125"/>
          </a:xfrm>
        </p:spPr>
        <p:txBody>
          <a:bodyPr/>
          <a:lstStyle>
            <a:lvl1pPr algn="r">
              <a:defRPr>
                <a:latin typeface="Azeret Mono" pitchFamily="2" charset="77"/>
                <a:cs typeface="Azeret Mono" pitchFamily="2" charset="77"/>
              </a:defRPr>
            </a:lvl1pPr>
          </a:lstStyle>
          <a:p>
            <a:r>
              <a:rPr lang="en-US"/>
              <a:t>Short presentation header</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pic>
        <p:nvPicPr>
          <p:cNvPr id="2" name="Graphic 1">
            <a:extLst>
              <a:ext uri="{FF2B5EF4-FFF2-40B4-BE49-F238E27FC236}">
                <a16:creationId xmlns:a16="http://schemas.microsoft.com/office/drawing/2014/main" id="{0A8E57E5-8ECF-A4C7-FC58-B4F57D92DF5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163" y="97193"/>
            <a:ext cx="3905649" cy="539496"/>
          </a:xfrm>
          <a:prstGeom prst="rect">
            <a:avLst/>
          </a:prstGeom>
        </p:spPr>
      </p:pic>
    </p:spTree>
    <p:extLst>
      <p:ext uri="{BB962C8B-B14F-4D97-AF65-F5344CB8AC3E}">
        <p14:creationId xmlns:p14="http://schemas.microsoft.com/office/powerpoint/2010/main" val="26379716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Pull 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831850" y="1709738"/>
            <a:ext cx="10515600" cy="2852737"/>
          </a:xfrm>
        </p:spPr>
        <p:txBody>
          <a:bodyPr anchor="b"/>
          <a:lstStyle>
            <a:lvl1pPr>
              <a:defRPr sz="6000" b="1" i="0" cap="none" baseline="0">
                <a:solidFill>
                  <a:schemeClr val="tx2"/>
                </a:solidFill>
                <a:latin typeface="Georgia Pro Cond SemiBold" panose="02040502050405020303" pitchFamily="18" charset="0"/>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831850" y="4589463"/>
            <a:ext cx="10515600" cy="1500187"/>
          </a:xfrm>
        </p:spPr>
        <p:txBody>
          <a:bodyPr/>
          <a:lstStyle>
            <a:lvl1pPr marL="0" indent="0">
              <a:buNone/>
              <a:defRPr sz="2400" b="0" i="0" cap="all"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51EE9C-6F9C-028F-1123-9F2CF4F67D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2" y="802326"/>
            <a:ext cx="1359672" cy="1419407"/>
          </a:xfrm>
          <a:prstGeom prst="rect">
            <a:avLst/>
          </a:prstGeom>
        </p:spPr>
      </p:pic>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3"/>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316455915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black background with white text&#10;&#10;AI-generated content may be incorrect.">
            <a:extLst>
              <a:ext uri="{FF2B5EF4-FFF2-40B4-BE49-F238E27FC236}">
                <a16:creationId xmlns:a16="http://schemas.microsoft.com/office/drawing/2014/main" id="{8C529F58-04B3-7A3D-41EF-0C1546BC2920}"/>
              </a:ext>
            </a:extLst>
          </p:cNvPr>
          <p:cNvPicPr>
            <a:picLocks noChangeAspect="1"/>
          </p:cNvPicPr>
          <p:nvPr userDrawn="1"/>
        </p:nvPicPr>
        <p:blipFill>
          <a:blip r:embed="rId3"/>
          <a:stretch>
            <a:fillRect/>
          </a:stretch>
        </p:blipFill>
        <p:spPr>
          <a:xfrm>
            <a:off x="796636" y="5750674"/>
            <a:ext cx="3251382" cy="792452"/>
          </a:xfrm>
          <a:prstGeom prst="rect">
            <a:avLst/>
          </a:prstGeom>
        </p:spPr>
      </p:pic>
    </p:spTree>
    <p:extLst>
      <p:ext uri="{BB962C8B-B14F-4D97-AF65-F5344CB8AC3E}">
        <p14:creationId xmlns:p14="http://schemas.microsoft.com/office/powerpoint/2010/main" val="3760567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Crimson Call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444800" y="1709739"/>
            <a:ext cx="1775697" cy="415487"/>
          </a:xfrm>
          <a:solidFill>
            <a:schemeClr val="accent2"/>
          </a:solidFill>
        </p:spPr>
        <p:txBody>
          <a:bodyPr anchor="ctr">
            <a:normAutofit/>
          </a:bodyPr>
          <a:lstStyle>
            <a:lvl1pPr algn="ctr">
              <a:defRPr sz="1400" b="1" i="0" cap="all" baseline="0">
                <a:solidFill>
                  <a:schemeClr val="tx2"/>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512927" cy="1500187"/>
          </a:xfrm>
        </p:spPr>
        <p:txBody>
          <a:bodyPr>
            <a:normAutofit/>
          </a:bodyPr>
          <a:lstStyle>
            <a:lvl1pPr marL="0" indent="0">
              <a:buNone/>
              <a:defRPr sz="4300" b="0" i="0" cap="none" baseline="0">
                <a:solidFill>
                  <a:schemeClr val="tx2"/>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209077006"/>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rident Frame Call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9C0CF-D6EB-4C2A-5E28-1035827F6D22}"/>
              </a:ext>
              <a:ext uri="{C183D7F6-B498-43B3-948B-1728B52AA6E4}">
                <adec:decorative xmlns:adec="http://schemas.microsoft.com/office/drawing/2017/decorative" val="1"/>
              </a:ext>
            </a:extLst>
          </p:cNvPr>
          <p:cNvSpPr/>
          <p:nvPr userDrawn="1"/>
        </p:nvSpPr>
        <p:spPr>
          <a:xfrm>
            <a:off x="8102600" y="0"/>
            <a:ext cx="4089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6ED79C-F035-70BC-F0BD-5FAD56F4B4C9}"/>
              </a:ext>
              <a:ext uri="{C183D7F6-B498-43B3-948B-1728B52AA6E4}">
                <adec:decorative xmlns:adec="http://schemas.microsoft.com/office/drawing/2017/decorative" val="1"/>
              </a:ext>
            </a:extLst>
          </p:cNvPr>
          <p:cNvSpPr/>
          <p:nvPr userDrawn="1"/>
        </p:nvSpPr>
        <p:spPr>
          <a:xfrm>
            <a:off x="701675" y="1638300"/>
            <a:ext cx="10788650" cy="3848100"/>
          </a:xfrm>
          <a:prstGeom prst="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8560728-CED7-1AAD-6E10-4D5AF44CBF07}"/>
              </a:ext>
              <a:ext uri="{C183D7F6-B498-43B3-948B-1728B52AA6E4}">
                <adec:decorative xmlns:adec="http://schemas.microsoft.com/office/drawing/2017/decorative" val="1"/>
              </a:ext>
            </a:extLst>
          </p:cNvPr>
          <p:cNvGrpSpPr/>
          <p:nvPr userDrawn="1"/>
        </p:nvGrpSpPr>
        <p:grpSpPr>
          <a:xfrm>
            <a:off x="95707" y="2502920"/>
            <a:ext cx="1229658" cy="1862172"/>
            <a:chOff x="95707" y="2502920"/>
            <a:chExt cx="1229658" cy="1862172"/>
          </a:xfrm>
        </p:grpSpPr>
        <p:sp>
          <p:nvSpPr>
            <p:cNvPr id="8" name="Rectangle 7">
              <a:extLst>
                <a:ext uri="{FF2B5EF4-FFF2-40B4-BE49-F238E27FC236}">
                  <a16:creationId xmlns:a16="http://schemas.microsoft.com/office/drawing/2014/main" id="{206442FE-E6FA-E295-B2E3-7D66C119A2E9}"/>
                </a:ext>
                <a:ext uri="{C183D7F6-B498-43B3-948B-1728B52AA6E4}">
                  <adec:decorative xmlns:adec="http://schemas.microsoft.com/office/drawing/2017/decorative" val="1"/>
                </a:ext>
              </a:extLst>
            </p:cNvPr>
            <p:cNvSpPr/>
            <p:nvPr/>
          </p:nvSpPr>
          <p:spPr>
            <a:xfrm>
              <a:off x="318127" y="2502920"/>
              <a:ext cx="734189" cy="18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CBA63E-752E-1BF0-BCE7-6EB21A5E2F53}"/>
                </a:ext>
                <a:ext uri="{C183D7F6-B498-43B3-948B-1728B52AA6E4}">
                  <adec:decorative xmlns:adec="http://schemas.microsoft.com/office/drawing/2017/decorative" val="1"/>
                </a:ext>
              </a:extLst>
            </p:cNvPr>
            <p:cNvPicPr/>
            <p:nvPr/>
          </p:nvPicPr>
          <p:blipFill>
            <a:blip r:embed="rId2"/>
            <a:stretch>
              <a:fillRect/>
            </a:stretch>
          </p:blipFill>
          <p:spPr>
            <a:xfrm>
              <a:off x="95707" y="2681886"/>
              <a:ext cx="1229658" cy="1505703"/>
            </a:xfrm>
            <a:prstGeom prst="rect">
              <a:avLst/>
            </a:prstGeom>
          </p:spPr>
        </p:pic>
      </p:grpSp>
      <p:sp>
        <p:nvSpPr>
          <p:cNvPr id="2" name="Title 1">
            <a:extLst>
              <a:ext uri="{FF2B5EF4-FFF2-40B4-BE49-F238E27FC236}">
                <a16:creationId xmlns:a16="http://schemas.microsoft.com/office/drawing/2014/main" id="{8810271B-9D98-3284-D5FD-47A41BAD2B0D}"/>
              </a:ext>
            </a:extLst>
          </p:cNvPr>
          <p:cNvSpPr>
            <a:spLocks noGrp="1"/>
          </p:cNvSpPr>
          <p:nvPr>
            <p:ph type="title"/>
          </p:nvPr>
        </p:nvSpPr>
        <p:spPr>
          <a:xfrm>
            <a:off x="1826637" y="1430556"/>
            <a:ext cx="1775697" cy="415487"/>
          </a:xfrm>
          <a:solidFill>
            <a:schemeClr val="accent2"/>
          </a:solidFill>
        </p:spPr>
        <p:txBody>
          <a:bodyPr anchor="ctr">
            <a:normAutofit/>
          </a:bodyPr>
          <a:lstStyle>
            <a:lvl1pPr algn="ctr">
              <a:defRPr sz="1400" b="1" i="0" cap="all" baseline="0">
                <a:solidFill>
                  <a:schemeClr val="bg1"/>
                </a:solidFill>
                <a:latin typeface="Azeret Mono" pitchFamily="2" charset="77"/>
                <a:cs typeface="Azeret Mono" pitchFamily="2" charset="77"/>
              </a:defRPr>
            </a:lvl1pPr>
          </a:lstStyle>
          <a:p>
            <a:endParaRPr lang="en-US"/>
          </a:p>
        </p:txBody>
      </p:sp>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826638" y="2062163"/>
            <a:ext cx="8427706" cy="1500187"/>
          </a:xfrm>
        </p:spPr>
        <p:txBody>
          <a:bodyPr anchor="b">
            <a:normAutofit/>
          </a:bodyPr>
          <a:lstStyle>
            <a:lvl1pPr marL="0" indent="0">
              <a:buNone/>
              <a:defRPr sz="4300" b="0" i="0" cap="none" baseline="0">
                <a:solidFill>
                  <a:schemeClr val="tx1"/>
                </a:solidFill>
                <a:latin typeface="BentonSans Book" panose="02000503000000020004"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807A383F-0936-9263-77E9-9A5249F889E9}"/>
              </a:ext>
            </a:extLst>
          </p:cNvPr>
          <p:cNvSpPr>
            <a:spLocks noGrp="1"/>
          </p:cNvSpPr>
          <p:nvPr>
            <p:ph type="body" sz="quarter" idx="10"/>
          </p:nvPr>
        </p:nvSpPr>
        <p:spPr>
          <a:xfrm>
            <a:off x="1827213" y="3684588"/>
            <a:ext cx="8447087" cy="1258887"/>
          </a:xfrm>
        </p:spPr>
        <p:txBody>
          <a:bodyPr/>
          <a:lstStyle>
            <a:lvl1pPr marL="0" indent="0">
              <a:buNone/>
              <a:defRPr b="0" i="0">
                <a:solidFill>
                  <a:schemeClr val="accent5">
                    <a:lumMod val="50000"/>
                  </a:schemeClr>
                </a:solidFill>
                <a:latin typeface="BentonSans Regular" panose="02000503000000020004" pitchFamily="2" charset="77"/>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30631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 Crims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8531009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AEBD80-618F-D517-33FF-7181972C8F57}"/>
              </a:ext>
            </a:extLst>
          </p:cNvPr>
          <p:cNvSpPr>
            <a:spLocks noGrp="1"/>
          </p:cNvSpPr>
          <p:nvPr>
            <p:ph type="sldNum" sz="quarter" idx="12"/>
          </p:nvPr>
        </p:nvSpPr>
        <p:spPr>
          <a:xfrm>
            <a:off x="11486606" y="6267168"/>
            <a:ext cx="533968" cy="365125"/>
          </a:xfrm>
        </p:spPr>
        <p:txBody>
          <a:bodyPr/>
          <a:lstStyle>
            <a:lvl1pPr>
              <a:defRPr b="1" i="0">
                <a:latin typeface="BentonSans Regular" panose="02000503000000020004" pitchFamily="2" charset="77"/>
              </a:defRPr>
            </a:lvl1pPr>
          </a:lstStyle>
          <a:p>
            <a:fld id="{F970BF85-9FC8-714D-B749-5DD52FAEA254}" type="slidenum">
              <a:rPr lang="en-US" smtClean="0"/>
              <a:pPr/>
              <a:t>‹#›</a:t>
            </a:fld>
            <a:endParaRPr lang="en-US"/>
          </a:p>
        </p:txBody>
      </p:sp>
    </p:spTree>
    <p:extLst>
      <p:ext uri="{BB962C8B-B14F-4D97-AF65-F5344CB8AC3E}">
        <p14:creationId xmlns:p14="http://schemas.microsoft.com/office/powerpoint/2010/main" val="4607487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rimson Closing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2202" y="5637520"/>
            <a:ext cx="3094485" cy="410947"/>
          </a:xfrm>
          <a:prstGeom prst="rect">
            <a:avLst/>
          </a:prstGeom>
        </p:spPr>
      </p:pic>
    </p:spTree>
    <p:extLst>
      <p:ext uri="{BB962C8B-B14F-4D97-AF65-F5344CB8AC3E}">
        <p14:creationId xmlns:p14="http://schemas.microsoft.com/office/powerpoint/2010/main" val="18480138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Clos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4" name="Subtitle 2">
            <a:extLst>
              <a:ext uri="{FF2B5EF4-FFF2-40B4-BE49-F238E27FC236}">
                <a16:creationId xmlns:a16="http://schemas.microsoft.com/office/drawing/2014/main" id="{DC7D7841-CD7A-DEC8-A9AC-B3AFBC356B8B}"/>
              </a:ext>
            </a:extLst>
          </p:cNvPr>
          <p:cNvSpPr>
            <a:spLocks noGrp="1"/>
          </p:cNvSpPr>
          <p:nvPr>
            <p:ph type="subTitle" idx="1" hasCustomPrompt="1"/>
          </p:nvPr>
        </p:nvSpPr>
        <p:spPr>
          <a:xfrm>
            <a:off x="8349068" y="2670160"/>
            <a:ext cx="3226404" cy="1437712"/>
          </a:xfrm>
        </p:spPr>
        <p:txBody>
          <a:bodyPr>
            <a:normAutofit/>
          </a:bodyPr>
          <a:lstStyle>
            <a:lvl1pPr marL="0" indent="0" algn="l">
              <a:lnSpc>
                <a:spcPct val="100000"/>
              </a:lnSpc>
              <a:spcBef>
                <a:spcPts val="600"/>
              </a:spcBef>
              <a:buNone/>
              <a:defRPr sz="1200" b="0" i="0" cap="none"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540"/>
              </a:lnSpc>
              <a:spcBef>
                <a:spcPts val="0"/>
              </a:spcBef>
            </a:pPr>
            <a:r>
              <a:rPr lang="en-US"/>
              <a:t>Presenter Name</a:t>
            </a:r>
          </a:p>
          <a:p>
            <a:pPr>
              <a:lnSpc>
                <a:spcPts val="1540"/>
              </a:lnSpc>
              <a:spcBef>
                <a:spcPts val="0"/>
              </a:spcBef>
            </a:pPr>
            <a:r>
              <a:rPr lang="en-US"/>
              <a:t>Presenter Title</a:t>
            </a:r>
          </a:p>
          <a:p>
            <a:pPr>
              <a:lnSpc>
                <a:spcPts val="1540"/>
              </a:lnSpc>
              <a:spcBef>
                <a:spcPts val="0"/>
              </a:spcBef>
            </a:pPr>
            <a:r>
              <a:rPr lang="en-US"/>
              <a:t>Presenter Department</a:t>
            </a:r>
          </a:p>
          <a:p>
            <a:pPr>
              <a:lnSpc>
                <a:spcPts val="1540"/>
              </a:lnSpc>
              <a:spcBef>
                <a:spcPts val="1200"/>
              </a:spcBef>
            </a:pPr>
            <a:r>
              <a:rPr lang="en-US"/>
              <a:t>Presenter Phone</a:t>
            </a:r>
          </a:p>
          <a:p>
            <a:pPr>
              <a:lnSpc>
                <a:spcPts val="1540"/>
              </a:lnSpc>
              <a:spcBef>
                <a:spcPts val="0"/>
              </a:spcBef>
            </a:pPr>
            <a:r>
              <a:rPr lang="en-US"/>
              <a:t>Presenter Email</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pic>
        <p:nvPicPr>
          <p:cNvPr id="3" name="Picture 2">
            <a:extLst>
              <a:ext uri="{FF2B5EF4-FFF2-40B4-BE49-F238E27FC236}">
                <a16:creationId xmlns:a16="http://schemas.microsoft.com/office/drawing/2014/main" id="{ECE3D952-0415-D0D0-7A36-B8567A9C7C1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cxnSp>
        <p:nvCxnSpPr>
          <p:cNvPr id="6" name="Straight Connector 5">
            <a:extLst>
              <a:ext uri="{FF2B5EF4-FFF2-40B4-BE49-F238E27FC236}">
                <a16:creationId xmlns:a16="http://schemas.microsoft.com/office/drawing/2014/main" id="{3070D745-CBA1-68F3-6581-BC646898BC8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8F0254-472D-AB5A-2E5E-5FE6DC54BA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2202" y="5637520"/>
            <a:ext cx="3094485" cy="410948"/>
          </a:xfrm>
          <a:prstGeom prst="rect">
            <a:avLst/>
          </a:prstGeom>
        </p:spPr>
      </p:pic>
    </p:spTree>
    <p:extLst>
      <p:ext uri="{BB962C8B-B14F-4D97-AF65-F5344CB8AC3E}">
        <p14:creationId xmlns:p14="http://schemas.microsoft.com/office/powerpoint/2010/main" val="13785836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ring On Tomorrow Closing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8974-59A4-6BE4-C1C8-35D4B042FD54}"/>
              </a:ext>
            </a:extLst>
          </p:cNvPr>
          <p:cNvSpPr>
            <a:spLocks noGrp="1"/>
          </p:cNvSpPr>
          <p:nvPr>
            <p:ph type="ctrTitle" hasCustomPrompt="1"/>
          </p:nvPr>
        </p:nvSpPr>
        <p:spPr>
          <a:xfrm>
            <a:off x="722141" y="3035285"/>
            <a:ext cx="7119532" cy="1072587"/>
          </a:xfrm>
        </p:spPr>
        <p:txBody>
          <a:bodyPr anchor="b"/>
          <a:lstStyle>
            <a:lvl1pPr algn="l">
              <a:defRPr sz="6000" b="1" i="1" cap="all" baseline="0">
                <a:solidFill>
                  <a:schemeClr val="tx2"/>
                </a:solidFill>
                <a:latin typeface="BentonSans Black" panose="02000503000000020004" pitchFamily="2" charset="77"/>
              </a:defRPr>
            </a:lvl1pPr>
          </a:lstStyle>
          <a:p>
            <a:r>
              <a:rPr lang="en-US"/>
              <a:t>Thank you</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670160"/>
            <a:ext cx="5632360" cy="365125"/>
          </a:xfrm>
        </p:spPr>
        <p:txBody>
          <a:bodyPr/>
          <a:lstStyle>
            <a:lvl1pPr algn="l">
              <a:defRPr>
                <a:latin typeface="Azeret Mono" pitchFamily="2" charset="77"/>
                <a:cs typeface="Azeret Mono" pitchFamily="2" charset="77"/>
              </a:defRPr>
            </a:lvl1pPr>
          </a:lstStyle>
          <a:p>
            <a:r>
              <a:rPr lang="en-US"/>
              <a:t>Short presentation header</a:t>
            </a:r>
          </a:p>
        </p:txBody>
      </p:sp>
      <p:cxnSp>
        <p:nvCxnSpPr>
          <p:cNvPr id="12" name="Straight Connector 11">
            <a:extLst>
              <a:ext uri="{FF2B5EF4-FFF2-40B4-BE49-F238E27FC236}">
                <a16:creationId xmlns:a16="http://schemas.microsoft.com/office/drawing/2014/main" id="{4876015C-00BF-AEFC-51E6-106CA53B7315}"/>
              </a:ext>
              <a:ext uri="{C183D7F6-B498-43B3-948B-1728B52AA6E4}">
                <adec:decorative xmlns:adec="http://schemas.microsoft.com/office/drawing/2017/decorative" val="1"/>
              </a:ext>
            </a:extLst>
          </p:cNvPr>
          <p:cNvCxnSpPr>
            <a:cxnSpLocks/>
          </p:cNvCxnSpPr>
          <p:nvPr userDrawn="1"/>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8BC0B0-63B0-FA2D-47A5-1F25D592F66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2202" y="5637520"/>
            <a:ext cx="3094485" cy="410947"/>
          </a:xfrm>
          <a:prstGeom prst="rect">
            <a:avLst/>
          </a:prstGeom>
        </p:spPr>
      </p:pic>
    </p:spTree>
    <p:extLst>
      <p:ext uri="{BB962C8B-B14F-4D97-AF65-F5344CB8AC3E}">
        <p14:creationId xmlns:p14="http://schemas.microsoft.com/office/powerpoint/2010/main" val="39766346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rimson 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D8955-E9DB-8745-EC30-4CDF955B85EA}"/>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1" y="2079322"/>
            <a:ext cx="9699674"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35B62822-4AC1-B82E-65A4-D41E4543EC0C}"/>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554721" y="6237080"/>
            <a:ext cx="2799080" cy="365125"/>
          </a:xfrm>
        </p:spPr>
        <p:txBody>
          <a:bodyPr/>
          <a:lstStyle>
            <a:lvl1pPr algn="r">
              <a:defRPr>
                <a:latin typeface="Azeret Mono" pitchFamily="2" charset="77"/>
                <a:cs typeface="Azeret Mono" pitchFamily="2" charset="77"/>
              </a:defRPr>
            </a:lvl1pPr>
          </a:lstStyle>
          <a:p>
            <a:fld id="{93F403E1-C407-1E4F-B70B-1D01DD36248A}" type="datetime4">
              <a:rPr lang="en-US" smtClean="0"/>
              <a:pPr/>
              <a:t>December 1, 2025</a:t>
            </a:fld>
            <a:endParaRPr lang="en-US" dirty="0"/>
          </a:p>
        </p:txBody>
      </p:sp>
      <p:cxnSp>
        <p:nvCxnSpPr>
          <p:cNvPr id="10" name="Straight Connector 9">
            <a:extLst>
              <a:ext uri="{FF2B5EF4-FFF2-40B4-BE49-F238E27FC236}">
                <a16:creationId xmlns:a16="http://schemas.microsoft.com/office/drawing/2014/main" id="{3F03CA28-DB7A-BDB7-BE29-6D30072A3230}"/>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5D4E1-D3DC-D5F4-1B0E-A3DEE53C93D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30446"/>
            <a:ext cx="2021059" cy="268396"/>
          </a:xfrm>
          <a:prstGeom prst="rect">
            <a:avLst/>
          </a:prstGeom>
        </p:spPr>
      </p:pic>
    </p:spTree>
    <p:extLst>
      <p:ext uri="{BB962C8B-B14F-4D97-AF65-F5344CB8AC3E}">
        <p14:creationId xmlns:p14="http://schemas.microsoft.com/office/powerpoint/2010/main" val="25635988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White 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0FEE7-F756-8EB5-46D5-AE73009A2947}"/>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079322"/>
            <a:ext cx="9746567" cy="2022475"/>
          </a:xfrm>
        </p:spPr>
        <p:txBody>
          <a:bodyPr anchor="b"/>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0" y="4333875"/>
            <a:ext cx="9746567" cy="773014"/>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1714197"/>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8351520" y="6237081"/>
            <a:ext cx="3000564" cy="365125"/>
          </a:xfrm>
        </p:spPr>
        <p:txBody>
          <a:bodyPr/>
          <a:lstStyle>
            <a:lvl1pPr algn="r">
              <a:defRPr>
                <a:latin typeface="Azeret Mono" pitchFamily="2" charset="77"/>
                <a:cs typeface="Azeret Mono" pitchFamily="2" charset="77"/>
              </a:defRPr>
            </a:lvl1pPr>
          </a:lstStyle>
          <a:p>
            <a:fld id="{99CA6624-00E6-C34F-9AA3-84B787E7E4E9}" type="datetime4">
              <a:rPr lang="en-US" smtClean="0"/>
              <a:t>December 1, 2025</a:t>
            </a:fld>
            <a:endParaRPr lang="en-US"/>
          </a:p>
        </p:txBody>
      </p:sp>
      <p:cxnSp>
        <p:nvCxnSpPr>
          <p:cNvPr id="6" name="Straight Connector 5">
            <a:extLst>
              <a:ext uri="{FF2B5EF4-FFF2-40B4-BE49-F238E27FC236}">
                <a16:creationId xmlns:a16="http://schemas.microsoft.com/office/drawing/2014/main" id="{E931478F-7A9A-A59C-9149-69107D6A31E4}"/>
              </a:ext>
              <a:ext uri="{C183D7F6-B498-43B3-948B-1728B52AA6E4}">
                <adec:decorative xmlns:adec="http://schemas.microsoft.com/office/drawing/2017/decorative" val="1"/>
              </a:ext>
            </a:extLst>
          </p:cNvPr>
          <p:cNvCxnSpPr>
            <a:cxnSpLocks/>
          </p:cNvCxnSpPr>
          <p:nvPr userDrawn="1"/>
        </p:nvCxnSpPr>
        <p:spPr>
          <a:xfrm>
            <a:off x="796636" y="6200177"/>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8027631-216C-A851-32E8-6FB4304B37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1958" y="6333809"/>
            <a:ext cx="2021059" cy="268397"/>
          </a:xfrm>
          <a:prstGeom prst="rect">
            <a:avLst/>
          </a:prstGeom>
        </p:spPr>
      </p:pic>
    </p:spTree>
    <p:extLst>
      <p:ext uri="{BB962C8B-B14F-4D97-AF65-F5344CB8AC3E}">
        <p14:creationId xmlns:p14="http://schemas.microsoft.com/office/powerpoint/2010/main" val="39675514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rimson Title Slide - With Imag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39087-2BD5-723B-D582-DC40C82BCCD2}"/>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722141" y="0"/>
            <a:ext cx="791194"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BentonSans Black" panose="02000503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BentonSans Regular"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zeret Mono" pitchFamily="2" charset="77"/>
                <a:cs typeface="Azeret Mono" pitchFamily="2" charset="77"/>
              </a:defRPr>
            </a:lvl1pPr>
          </a:lstStyle>
          <a:p>
            <a:r>
              <a:rPr lang="en-US"/>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4897120" y="6275738"/>
            <a:ext cx="2488417" cy="365125"/>
          </a:xfrm>
        </p:spPr>
        <p:txBody>
          <a:bodyPr/>
          <a:lstStyle>
            <a:lvl1pPr algn="r">
              <a:defRPr>
                <a:latin typeface="Azeret Mono" pitchFamily="2" charset="77"/>
                <a:cs typeface="Azeret Mono" pitchFamily="2" charset="77"/>
              </a:defRPr>
            </a:lvl1pPr>
          </a:lstStyle>
          <a:p>
            <a:fld id="{74AAA2F5-2693-1C4E-8AA7-D357889A8E8C}" type="datetime4">
              <a:rPr lang="en-US" smtClean="0"/>
              <a:pPr/>
              <a:t>December 1, 2025</a:t>
            </a:fld>
            <a:endParaRPr lang="en-US" dirty="0"/>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cxnSp>
        <p:nvCxnSpPr>
          <p:cNvPr id="9" name="Straight Connector 8">
            <a:extLst>
              <a:ext uri="{FF2B5EF4-FFF2-40B4-BE49-F238E27FC236}">
                <a16:creationId xmlns:a16="http://schemas.microsoft.com/office/drawing/2014/main" id="{178EA422-E962-6115-D06D-F148548990B2}"/>
              </a:ext>
              <a:ext uri="{C183D7F6-B498-43B3-948B-1728B52AA6E4}">
                <adec:decorative xmlns:adec="http://schemas.microsoft.com/office/drawing/2017/decorative" val="1"/>
              </a:ext>
            </a:extLst>
          </p:cNvPr>
          <p:cNvCxnSpPr>
            <a:cxnSpLocks/>
          </p:cNvCxnSpPr>
          <p:nvPr userDrawn="1"/>
        </p:nvCxnSpPr>
        <p:spPr>
          <a:xfrm>
            <a:off x="796636" y="6217371"/>
            <a:ext cx="501940" cy="1"/>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B289B6-34FF-3D8D-95D0-B4E82CBA3BC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61897" y="6347640"/>
            <a:ext cx="2021059" cy="268396"/>
          </a:xfrm>
          <a:prstGeom prst="rect">
            <a:avLst/>
          </a:prstGeom>
        </p:spPr>
      </p:pic>
    </p:spTree>
    <p:extLst>
      <p:ext uri="{BB962C8B-B14F-4D97-AF65-F5344CB8AC3E}">
        <p14:creationId xmlns:p14="http://schemas.microsoft.com/office/powerpoint/2010/main" val="23587844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theme" Target="../theme/theme10.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theme" Target="../theme/theme4.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theme" Target="../theme/theme5.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theme" Target="../theme/theme6.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theme" Target="../theme/theme7.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theme" Target="../theme/theme8.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theme" Target="../theme/theme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3583182361"/>
      </p:ext>
    </p:extLst>
  </p:cSld>
  <p:clrMap bg1="lt1" tx1="dk1" bg2="lt2" tx2="dk2" accent1="accent1" accent2="accent2" accent3="accent3" accent4="accent4" accent5="accent5" accent6="accent6" hlink="hlink" folHlink="folHlink"/>
  <p:sldLayoutIdLst>
    <p:sldLayoutId id="2147483678" r:id="rId1"/>
    <p:sldLayoutId id="2147483690" r:id="rId2"/>
    <p:sldLayoutId id="2147483680" r:id="rId3"/>
    <p:sldLayoutId id="2147483679" r:id="rId4"/>
    <p:sldLayoutId id="2147483685" r:id="rId5"/>
    <p:sldLayoutId id="2147483681" r:id="rId6"/>
    <p:sldLayoutId id="2147483702" r:id="rId7"/>
    <p:sldLayoutId id="2147483683" r:id="rId8"/>
    <p:sldLayoutId id="2147483698" r:id="rId9"/>
    <p:sldLayoutId id="2147483699" r:id="rId10"/>
    <p:sldLayoutId id="2147483694" r:id="rId11"/>
    <p:sldLayoutId id="2147483693" r:id="rId12"/>
    <p:sldLayoutId id="2147483695" r:id="rId13"/>
    <p:sldLayoutId id="2147483703" r:id="rId14"/>
    <p:sldLayoutId id="2147483696" r:id="rId15"/>
    <p:sldLayoutId id="2147483682" r:id="rId16"/>
    <p:sldLayoutId id="2147483686" r:id="rId17"/>
    <p:sldLayoutId id="2147483701" r:id="rId18"/>
    <p:sldLayoutId id="2147483697" r:id="rId19"/>
    <p:sldLayoutId id="2147483912" r:id="rId20"/>
    <p:sldLayoutId id="2147483913" r:id="rId21"/>
    <p:sldLayoutId id="2147483700" r:id="rId22"/>
    <p:sldLayoutId id="2147483684" r:id="rId23"/>
    <p:sldLayoutId id="2147483902"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199358904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931" r:id="rId18"/>
    <p:sldLayoutId id="2147483922" r:id="rId19"/>
    <p:sldLayoutId id="2147483898" r:id="rId20"/>
    <p:sldLayoutId id="2147483899" r:id="rId21"/>
    <p:sldLayoutId id="2147483900" r:id="rId22"/>
    <p:sldLayoutId id="2147483901" r:id="rId23"/>
    <p:sldLayoutId id="2147483911"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235686826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923" r:id="rId18"/>
    <p:sldLayoutId id="2147483914" r:id="rId19"/>
    <p:sldLayoutId id="2147483788" r:id="rId20"/>
    <p:sldLayoutId id="2147483789" r:id="rId21"/>
    <p:sldLayoutId id="2147483790" r:id="rId22"/>
    <p:sldLayoutId id="2147483791" r:id="rId23"/>
    <p:sldLayoutId id="2147483903"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8002474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924" r:id="rId18"/>
    <p:sldLayoutId id="2147483915" r:id="rId19"/>
    <p:sldLayoutId id="2147483810" r:id="rId20"/>
    <p:sldLayoutId id="2147483811" r:id="rId21"/>
    <p:sldLayoutId id="2147483812" r:id="rId22"/>
    <p:sldLayoutId id="2147483813" r:id="rId23"/>
    <p:sldLayoutId id="2147483904"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14264865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925" r:id="rId18"/>
    <p:sldLayoutId id="2147483916" r:id="rId19"/>
    <p:sldLayoutId id="2147483832" r:id="rId20"/>
    <p:sldLayoutId id="2147483833" r:id="rId21"/>
    <p:sldLayoutId id="2147483834" r:id="rId22"/>
    <p:sldLayoutId id="2147483835" r:id="rId23"/>
    <p:sldLayoutId id="2147483905"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54489131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926" r:id="rId18"/>
    <p:sldLayoutId id="2147483917" r:id="rId19"/>
    <p:sldLayoutId id="2147483854" r:id="rId20"/>
    <p:sldLayoutId id="2147483855" r:id="rId21"/>
    <p:sldLayoutId id="2147483856" r:id="rId22"/>
    <p:sldLayoutId id="2147483857" r:id="rId23"/>
    <p:sldLayoutId id="2147483906"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111291509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927" r:id="rId18"/>
    <p:sldLayoutId id="2147483918" r:id="rId19"/>
    <p:sldLayoutId id="2147483766" r:id="rId20"/>
    <p:sldLayoutId id="2147483767" r:id="rId21"/>
    <p:sldLayoutId id="2147483768" r:id="rId22"/>
    <p:sldLayoutId id="2147483769" r:id="rId23"/>
    <p:sldLayoutId id="2147483907"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3874447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928" r:id="rId18"/>
    <p:sldLayoutId id="2147483919" r:id="rId19"/>
    <p:sldLayoutId id="2147483744" r:id="rId20"/>
    <p:sldLayoutId id="2147483745" r:id="rId21"/>
    <p:sldLayoutId id="2147483746" r:id="rId22"/>
    <p:sldLayoutId id="2147483747" r:id="rId23"/>
    <p:sldLayoutId id="2147483908"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94573984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929" r:id="rId18"/>
    <p:sldLayoutId id="2147483920" r:id="rId19"/>
    <p:sldLayoutId id="2147483722" r:id="rId20"/>
    <p:sldLayoutId id="2147483723" r:id="rId21"/>
    <p:sldLayoutId id="2147483724" r:id="rId22"/>
    <p:sldLayoutId id="2147483725" r:id="rId23"/>
    <p:sldLayoutId id="2147483909"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14B-0877-80C0-5A6E-934D98673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EA35F-5555-7CBD-8DB6-6B84BC75E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7A79F-44FB-ACBF-E0A9-137DB1A3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67E70-AC91-F34C-A311-9C0B9DFFA0FF}" type="datetime4">
              <a:rPr lang="en-US" smtClean="0"/>
              <a:t>November 24, 2025</a:t>
            </a:fld>
            <a:endParaRPr lang="en-US"/>
          </a:p>
        </p:txBody>
      </p:sp>
      <p:sp>
        <p:nvSpPr>
          <p:cNvPr id="5" name="Footer Placeholder 4">
            <a:extLst>
              <a:ext uri="{FF2B5EF4-FFF2-40B4-BE49-F238E27FC236}">
                <a16:creationId xmlns:a16="http://schemas.microsoft.com/office/drawing/2014/main" id="{9010A2D5-4682-595E-8B24-80CAAA1BE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Short presentation header</a:t>
            </a:r>
          </a:p>
        </p:txBody>
      </p:sp>
      <p:sp>
        <p:nvSpPr>
          <p:cNvPr id="6" name="Slide Number Placeholder 5">
            <a:extLst>
              <a:ext uri="{FF2B5EF4-FFF2-40B4-BE49-F238E27FC236}">
                <a16:creationId xmlns:a16="http://schemas.microsoft.com/office/drawing/2014/main" id="{9216A2F5-4614-1FC2-FAE0-547E7A55B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70BF85-9FC8-714D-B749-5DD52FAEA254}" type="slidenum">
              <a:rPr lang="en-US" smtClean="0"/>
              <a:t>‹#›</a:t>
            </a:fld>
            <a:endParaRPr lang="en-US"/>
          </a:p>
        </p:txBody>
      </p:sp>
    </p:spTree>
    <p:extLst>
      <p:ext uri="{BB962C8B-B14F-4D97-AF65-F5344CB8AC3E}">
        <p14:creationId xmlns:p14="http://schemas.microsoft.com/office/powerpoint/2010/main" val="329448670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930" r:id="rId18"/>
    <p:sldLayoutId id="2147483921" r:id="rId19"/>
    <p:sldLayoutId id="2147483876" r:id="rId20"/>
    <p:sldLayoutId id="2147483877" r:id="rId21"/>
    <p:sldLayoutId id="2147483878" r:id="rId22"/>
    <p:sldLayoutId id="2147483879" r:id="rId23"/>
    <p:sldLayoutId id="2147483910" r:id="rId24"/>
  </p:sldLayoutIdLst>
  <p:hf sldNum="0" hdr="0"/>
  <p:txStyles>
    <p:title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support.microsoft.com/en-us/office/make-your-powerpoint-presentations-accessible-to-people-with-disabilities-6f7772b2-2f33-4bd2-8ca7-dae3b2b3ef25#bkmk_winalttext"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hyperlink" Target="https://support.microsoft.com/en-us/office/make-your-powerpoint-presentations-accessible-to-people-with-disabilities-6f7772b2-2f33-4bd2-8ca7-dae3b2b3ef25#bkmk_winalttext"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hyperlink" Target="https://support.microsoft.com/en-us/office/make-your-powerpoint-presentations-accessible-to-people-with-disabilities-6f7772b2-2f33-4bd2-8ca7-dae3b2b3ef25#bkmk_winalttext"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2.svg"/></Relationships>
</file>

<file path=ppt/slides/_rels/slide2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support.microsoft.com/en-us/office/make-your-powerpoint-presentations-accessible-to-people-with-disabilities-6f7772b2-2f33-4bd2-8ca7-dae3b2b3ef25#bkmk_winalttext"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hyperlink" Target="https://support.microsoft.com/en-us/office/make-your-powerpoint-presentations-accessible-to-people-with-disabilities-6f7772b2-2f33-4bd2-8ca7-dae3b2b3ef25#bkmk_winalttext"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67.jpeg"/><Relationship Id="rId5" Type="http://schemas.openxmlformats.org/officeDocument/2006/relationships/image" Target="../media/image3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6" Type="http://schemas.openxmlformats.org/officeDocument/2006/relationships/image" Target="../media/image87.svg"/><Relationship Id="rId21" Type="http://schemas.openxmlformats.org/officeDocument/2006/relationships/image" Target="../media/image82.png"/><Relationship Id="rId42" Type="http://schemas.openxmlformats.org/officeDocument/2006/relationships/image" Target="../media/image103.svg"/><Relationship Id="rId47" Type="http://schemas.openxmlformats.org/officeDocument/2006/relationships/image" Target="../media/image108.png"/><Relationship Id="rId63" Type="http://schemas.openxmlformats.org/officeDocument/2006/relationships/image" Target="../media/image124.png"/><Relationship Id="rId68" Type="http://schemas.openxmlformats.org/officeDocument/2006/relationships/image" Target="../media/image129.svg"/><Relationship Id="rId84" Type="http://schemas.openxmlformats.org/officeDocument/2006/relationships/image" Target="../media/image145.svg"/><Relationship Id="rId89" Type="http://schemas.openxmlformats.org/officeDocument/2006/relationships/image" Target="../media/image150.png"/><Relationship Id="rId16" Type="http://schemas.openxmlformats.org/officeDocument/2006/relationships/image" Target="../media/image77.svg"/><Relationship Id="rId11" Type="http://schemas.openxmlformats.org/officeDocument/2006/relationships/image" Target="../media/image72.png"/><Relationship Id="rId32" Type="http://schemas.openxmlformats.org/officeDocument/2006/relationships/image" Target="../media/image93.svg"/><Relationship Id="rId37" Type="http://schemas.openxmlformats.org/officeDocument/2006/relationships/image" Target="../media/image98.png"/><Relationship Id="rId53" Type="http://schemas.openxmlformats.org/officeDocument/2006/relationships/image" Target="../media/image114.png"/><Relationship Id="rId58" Type="http://schemas.openxmlformats.org/officeDocument/2006/relationships/image" Target="../media/image119.svg"/><Relationship Id="rId74" Type="http://schemas.openxmlformats.org/officeDocument/2006/relationships/image" Target="../media/image135.svg"/><Relationship Id="rId79" Type="http://schemas.openxmlformats.org/officeDocument/2006/relationships/image" Target="../media/image140.png"/><Relationship Id="rId5" Type="http://schemas.openxmlformats.org/officeDocument/2006/relationships/image" Target="../media/image61.png"/><Relationship Id="rId90" Type="http://schemas.openxmlformats.org/officeDocument/2006/relationships/image" Target="../media/image151.sv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8.png"/><Relationship Id="rId30" Type="http://schemas.openxmlformats.org/officeDocument/2006/relationships/image" Target="../media/image91.svg"/><Relationship Id="rId35" Type="http://schemas.openxmlformats.org/officeDocument/2006/relationships/image" Target="../media/image96.png"/><Relationship Id="rId43" Type="http://schemas.openxmlformats.org/officeDocument/2006/relationships/image" Target="../media/image104.png"/><Relationship Id="rId48" Type="http://schemas.openxmlformats.org/officeDocument/2006/relationships/image" Target="../media/image109.svg"/><Relationship Id="rId56" Type="http://schemas.openxmlformats.org/officeDocument/2006/relationships/image" Target="../media/image117.svg"/><Relationship Id="rId64" Type="http://schemas.openxmlformats.org/officeDocument/2006/relationships/image" Target="../media/image125.svg"/><Relationship Id="rId69" Type="http://schemas.openxmlformats.org/officeDocument/2006/relationships/image" Target="../media/image130.png"/><Relationship Id="rId77" Type="http://schemas.openxmlformats.org/officeDocument/2006/relationships/image" Target="../media/image138.png"/><Relationship Id="rId8" Type="http://schemas.openxmlformats.org/officeDocument/2006/relationships/image" Target="../media/image69.svg"/><Relationship Id="rId51" Type="http://schemas.openxmlformats.org/officeDocument/2006/relationships/image" Target="../media/image112.png"/><Relationship Id="rId72" Type="http://schemas.openxmlformats.org/officeDocument/2006/relationships/image" Target="../media/image133.svg"/><Relationship Id="rId80" Type="http://schemas.openxmlformats.org/officeDocument/2006/relationships/image" Target="../media/image141.svg"/><Relationship Id="rId85" Type="http://schemas.openxmlformats.org/officeDocument/2006/relationships/image" Target="../media/image146.png"/><Relationship Id="rId3" Type="http://schemas.openxmlformats.org/officeDocument/2006/relationships/image" Target="../media/image51.png"/><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svg"/><Relationship Id="rId46" Type="http://schemas.openxmlformats.org/officeDocument/2006/relationships/image" Target="../media/image107.svg"/><Relationship Id="rId59" Type="http://schemas.openxmlformats.org/officeDocument/2006/relationships/image" Target="../media/image120.png"/><Relationship Id="rId67" Type="http://schemas.openxmlformats.org/officeDocument/2006/relationships/image" Target="../media/image128.png"/><Relationship Id="rId20" Type="http://schemas.openxmlformats.org/officeDocument/2006/relationships/image" Target="../media/image81.svg"/><Relationship Id="rId41" Type="http://schemas.openxmlformats.org/officeDocument/2006/relationships/image" Target="../media/image102.png"/><Relationship Id="rId54" Type="http://schemas.openxmlformats.org/officeDocument/2006/relationships/image" Target="../media/image115.svg"/><Relationship Id="rId62" Type="http://schemas.openxmlformats.org/officeDocument/2006/relationships/image" Target="../media/image123.svg"/><Relationship Id="rId70" Type="http://schemas.openxmlformats.org/officeDocument/2006/relationships/image" Target="../media/image131.svg"/><Relationship Id="rId75" Type="http://schemas.openxmlformats.org/officeDocument/2006/relationships/image" Target="../media/image136.png"/><Relationship Id="rId83" Type="http://schemas.openxmlformats.org/officeDocument/2006/relationships/image" Target="../media/image144.png"/><Relationship Id="rId88" Type="http://schemas.openxmlformats.org/officeDocument/2006/relationships/image" Target="../media/image149.svg"/><Relationship Id="rId91"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2.sv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svg"/><Relationship Id="rId36" Type="http://schemas.openxmlformats.org/officeDocument/2006/relationships/image" Target="../media/image97.svg"/><Relationship Id="rId49" Type="http://schemas.openxmlformats.org/officeDocument/2006/relationships/image" Target="../media/image110.png"/><Relationship Id="rId57" Type="http://schemas.openxmlformats.org/officeDocument/2006/relationships/image" Target="../media/image118.png"/><Relationship Id="rId10" Type="http://schemas.openxmlformats.org/officeDocument/2006/relationships/image" Target="../media/image71.svg"/><Relationship Id="rId31" Type="http://schemas.openxmlformats.org/officeDocument/2006/relationships/image" Target="../media/image92.png"/><Relationship Id="rId44" Type="http://schemas.openxmlformats.org/officeDocument/2006/relationships/image" Target="../media/image105.svg"/><Relationship Id="rId52" Type="http://schemas.openxmlformats.org/officeDocument/2006/relationships/image" Target="../media/image113.svg"/><Relationship Id="rId60" Type="http://schemas.openxmlformats.org/officeDocument/2006/relationships/image" Target="../media/image121.svg"/><Relationship Id="rId65" Type="http://schemas.openxmlformats.org/officeDocument/2006/relationships/image" Target="../media/image126.png"/><Relationship Id="rId73" Type="http://schemas.openxmlformats.org/officeDocument/2006/relationships/image" Target="../media/image134.png"/><Relationship Id="rId78" Type="http://schemas.openxmlformats.org/officeDocument/2006/relationships/image" Target="../media/image139.svg"/><Relationship Id="rId81" Type="http://schemas.openxmlformats.org/officeDocument/2006/relationships/image" Target="../media/image142.png"/><Relationship Id="rId86" Type="http://schemas.openxmlformats.org/officeDocument/2006/relationships/image" Target="../media/image147.svg"/><Relationship Id="rId4" Type="http://schemas.openxmlformats.org/officeDocument/2006/relationships/image" Target="../media/image52.svg"/><Relationship Id="rId9" Type="http://schemas.openxmlformats.org/officeDocument/2006/relationships/image" Target="../media/image70.png"/><Relationship Id="rId13" Type="http://schemas.openxmlformats.org/officeDocument/2006/relationships/image" Target="../media/image74.png"/><Relationship Id="rId18" Type="http://schemas.openxmlformats.org/officeDocument/2006/relationships/image" Target="../media/image79.svg"/><Relationship Id="rId39" Type="http://schemas.openxmlformats.org/officeDocument/2006/relationships/image" Target="../media/image100.png"/><Relationship Id="rId34" Type="http://schemas.openxmlformats.org/officeDocument/2006/relationships/image" Target="../media/image95.svg"/><Relationship Id="rId50" Type="http://schemas.openxmlformats.org/officeDocument/2006/relationships/image" Target="../media/image111.svg"/><Relationship Id="rId55" Type="http://schemas.openxmlformats.org/officeDocument/2006/relationships/image" Target="../media/image116.png"/><Relationship Id="rId76" Type="http://schemas.openxmlformats.org/officeDocument/2006/relationships/image" Target="../media/image137.svg"/><Relationship Id="rId7" Type="http://schemas.openxmlformats.org/officeDocument/2006/relationships/image" Target="../media/image68.png"/><Relationship Id="rId71" Type="http://schemas.openxmlformats.org/officeDocument/2006/relationships/image" Target="../media/image132.png"/><Relationship Id="rId92" Type="http://schemas.openxmlformats.org/officeDocument/2006/relationships/image" Target="../media/image60.svg"/><Relationship Id="rId2" Type="http://schemas.openxmlformats.org/officeDocument/2006/relationships/notesSlide" Target="../notesSlides/notesSlide39.xml"/><Relationship Id="rId29" Type="http://schemas.openxmlformats.org/officeDocument/2006/relationships/image" Target="../media/image90.png"/><Relationship Id="rId24" Type="http://schemas.openxmlformats.org/officeDocument/2006/relationships/image" Target="../media/image85.svg"/><Relationship Id="rId40" Type="http://schemas.openxmlformats.org/officeDocument/2006/relationships/image" Target="../media/image101.svg"/><Relationship Id="rId45" Type="http://schemas.openxmlformats.org/officeDocument/2006/relationships/image" Target="../media/image106.png"/><Relationship Id="rId66" Type="http://schemas.openxmlformats.org/officeDocument/2006/relationships/image" Target="../media/image127.svg"/><Relationship Id="rId87" Type="http://schemas.openxmlformats.org/officeDocument/2006/relationships/image" Target="../media/image148.png"/><Relationship Id="rId61" Type="http://schemas.openxmlformats.org/officeDocument/2006/relationships/image" Target="../media/image122.png"/><Relationship Id="rId82" Type="http://schemas.openxmlformats.org/officeDocument/2006/relationships/image" Target="../media/image143.svg"/><Relationship Id="rId19" Type="http://schemas.openxmlformats.org/officeDocument/2006/relationships/image" Target="../media/image80.png"/></Relationships>
</file>

<file path=ppt/slides/_rels/slide44.xml.rels><?xml version="1.0" encoding="UTF-8" standalone="yes"?>
<Relationships xmlns="http://schemas.openxmlformats.org/package/2006/relationships"><Relationship Id="rId26" Type="http://schemas.openxmlformats.org/officeDocument/2006/relationships/image" Target="../media/image175.svg"/><Relationship Id="rId21" Type="http://schemas.openxmlformats.org/officeDocument/2006/relationships/image" Target="../media/image170.png"/><Relationship Id="rId42" Type="http://schemas.openxmlformats.org/officeDocument/2006/relationships/image" Target="../media/image191.svg"/><Relationship Id="rId47" Type="http://schemas.openxmlformats.org/officeDocument/2006/relationships/image" Target="../media/image194.png"/><Relationship Id="rId63" Type="http://schemas.openxmlformats.org/officeDocument/2006/relationships/image" Target="../media/image210.png"/><Relationship Id="rId68" Type="http://schemas.openxmlformats.org/officeDocument/2006/relationships/image" Target="../media/image215.svg"/><Relationship Id="rId84" Type="http://schemas.openxmlformats.org/officeDocument/2006/relationships/image" Target="../media/image231.svg"/><Relationship Id="rId89" Type="http://schemas.openxmlformats.org/officeDocument/2006/relationships/image" Target="../media/image236.png"/><Relationship Id="rId16" Type="http://schemas.openxmlformats.org/officeDocument/2006/relationships/image" Target="../media/image165.svg"/><Relationship Id="rId11" Type="http://schemas.openxmlformats.org/officeDocument/2006/relationships/image" Target="../media/image160.png"/><Relationship Id="rId32" Type="http://schemas.openxmlformats.org/officeDocument/2006/relationships/image" Target="../media/image181.svg"/><Relationship Id="rId37" Type="http://schemas.openxmlformats.org/officeDocument/2006/relationships/image" Target="../media/image186.png"/><Relationship Id="rId53" Type="http://schemas.openxmlformats.org/officeDocument/2006/relationships/image" Target="../media/image200.png"/><Relationship Id="rId58" Type="http://schemas.openxmlformats.org/officeDocument/2006/relationships/image" Target="../media/image205.svg"/><Relationship Id="rId74" Type="http://schemas.openxmlformats.org/officeDocument/2006/relationships/image" Target="../media/image221.svg"/><Relationship Id="rId79" Type="http://schemas.openxmlformats.org/officeDocument/2006/relationships/image" Target="../media/image226.png"/><Relationship Id="rId5" Type="http://schemas.openxmlformats.org/officeDocument/2006/relationships/image" Target="../media/image154.png"/><Relationship Id="rId90" Type="http://schemas.openxmlformats.org/officeDocument/2006/relationships/image" Target="../media/image237.svg"/><Relationship Id="rId14" Type="http://schemas.openxmlformats.org/officeDocument/2006/relationships/image" Target="../media/image163.svg"/><Relationship Id="rId22" Type="http://schemas.openxmlformats.org/officeDocument/2006/relationships/image" Target="../media/image171.svg"/><Relationship Id="rId27" Type="http://schemas.openxmlformats.org/officeDocument/2006/relationships/image" Target="../media/image176.png"/><Relationship Id="rId30" Type="http://schemas.openxmlformats.org/officeDocument/2006/relationships/image" Target="../media/image179.svg"/><Relationship Id="rId35" Type="http://schemas.openxmlformats.org/officeDocument/2006/relationships/image" Target="../media/image184.png"/><Relationship Id="rId43" Type="http://schemas.openxmlformats.org/officeDocument/2006/relationships/image" Target="../media/image53.png"/><Relationship Id="rId48" Type="http://schemas.openxmlformats.org/officeDocument/2006/relationships/image" Target="../media/image195.svg"/><Relationship Id="rId56" Type="http://schemas.openxmlformats.org/officeDocument/2006/relationships/image" Target="../media/image203.svg"/><Relationship Id="rId64" Type="http://schemas.openxmlformats.org/officeDocument/2006/relationships/image" Target="../media/image211.svg"/><Relationship Id="rId69" Type="http://schemas.openxmlformats.org/officeDocument/2006/relationships/image" Target="../media/image216.png"/><Relationship Id="rId77" Type="http://schemas.openxmlformats.org/officeDocument/2006/relationships/image" Target="../media/image224.png"/><Relationship Id="rId8" Type="http://schemas.openxmlformats.org/officeDocument/2006/relationships/image" Target="../media/image157.svg"/><Relationship Id="rId51" Type="http://schemas.openxmlformats.org/officeDocument/2006/relationships/image" Target="../media/image198.png"/><Relationship Id="rId72" Type="http://schemas.openxmlformats.org/officeDocument/2006/relationships/image" Target="../media/image219.svg"/><Relationship Id="rId80" Type="http://schemas.openxmlformats.org/officeDocument/2006/relationships/image" Target="../media/image227.svg"/><Relationship Id="rId85" Type="http://schemas.openxmlformats.org/officeDocument/2006/relationships/image" Target="../media/image232.png"/><Relationship Id="rId3" Type="http://schemas.openxmlformats.org/officeDocument/2006/relationships/image" Target="../media/image152.png"/><Relationship Id="rId12" Type="http://schemas.openxmlformats.org/officeDocument/2006/relationships/image" Target="../media/image161.svg"/><Relationship Id="rId17" Type="http://schemas.openxmlformats.org/officeDocument/2006/relationships/image" Target="../media/image166.png"/><Relationship Id="rId25" Type="http://schemas.openxmlformats.org/officeDocument/2006/relationships/image" Target="../media/image174.png"/><Relationship Id="rId33" Type="http://schemas.openxmlformats.org/officeDocument/2006/relationships/image" Target="../media/image182.png"/><Relationship Id="rId38" Type="http://schemas.openxmlformats.org/officeDocument/2006/relationships/image" Target="../media/image187.svg"/><Relationship Id="rId46" Type="http://schemas.openxmlformats.org/officeDocument/2006/relationships/image" Target="../media/image193.svg"/><Relationship Id="rId59" Type="http://schemas.openxmlformats.org/officeDocument/2006/relationships/image" Target="../media/image206.png"/><Relationship Id="rId67" Type="http://schemas.openxmlformats.org/officeDocument/2006/relationships/image" Target="../media/image214.png"/><Relationship Id="rId20" Type="http://schemas.openxmlformats.org/officeDocument/2006/relationships/image" Target="../media/image169.svg"/><Relationship Id="rId41" Type="http://schemas.openxmlformats.org/officeDocument/2006/relationships/image" Target="../media/image190.png"/><Relationship Id="rId54" Type="http://schemas.openxmlformats.org/officeDocument/2006/relationships/image" Target="../media/image201.svg"/><Relationship Id="rId62" Type="http://schemas.openxmlformats.org/officeDocument/2006/relationships/image" Target="../media/image209.svg"/><Relationship Id="rId70" Type="http://schemas.openxmlformats.org/officeDocument/2006/relationships/image" Target="../media/image217.svg"/><Relationship Id="rId75" Type="http://schemas.openxmlformats.org/officeDocument/2006/relationships/image" Target="../media/image222.png"/><Relationship Id="rId83" Type="http://schemas.openxmlformats.org/officeDocument/2006/relationships/image" Target="../media/image230.png"/><Relationship Id="rId88" Type="http://schemas.openxmlformats.org/officeDocument/2006/relationships/image" Target="../media/image235.svg"/><Relationship Id="rId91" Type="http://schemas.openxmlformats.org/officeDocument/2006/relationships/image" Target="../media/image238.png"/><Relationship Id="rId1" Type="http://schemas.openxmlformats.org/officeDocument/2006/relationships/slideLayout" Target="../slideLayouts/slideLayout8.xml"/><Relationship Id="rId6" Type="http://schemas.openxmlformats.org/officeDocument/2006/relationships/image" Target="../media/image155.svg"/><Relationship Id="rId15" Type="http://schemas.openxmlformats.org/officeDocument/2006/relationships/image" Target="../media/image164.png"/><Relationship Id="rId23" Type="http://schemas.openxmlformats.org/officeDocument/2006/relationships/image" Target="../media/image172.png"/><Relationship Id="rId28" Type="http://schemas.openxmlformats.org/officeDocument/2006/relationships/image" Target="../media/image177.svg"/><Relationship Id="rId36" Type="http://schemas.openxmlformats.org/officeDocument/2006/relationships/image" Target="../media/image185.svg"/><Relationship Id="rId49" Type="http://schemas.openxmlformats.org/officeDocument/2006/relationships/image" Target="../media/image196.png"/><Relationship Id="rId57" Type="http://schemas.openxmlformats.org/officeDocument/2006/relationships/image" Target="../media/image204.png"/><Relationship Id="rId10" Type="http://schemas.openxmlformats.org/officeDocument/2006/relationships/image" Target="../media/image159.svg"/><Relationship Id="rId31" Type="http://schemas.openxmlformats.org/officeDocument/2006/relationships/image" Target="../media/image180.png"/><Relationship Id="rId44" Type="http://schemas.openxmlformats.org/officeDocument/2006/relationships/image" Target="../media/image54.svg"/><Relationship Id="rId52" Type="http://schemas.openxmlformats.org/officeDocument/2006/relationships/image" Target="../media/image199.svg"/><Relationship Id="rId60" Type="http://schemas.openxmlformats.org/officeDocument/2006/relationships/image" Target="../media/image207.svg"/><Relationship Id="rId65" Type="http://schemas.openxmlformats.org/officeDocument/2006/relationships/image" Target="../media/image212.png"/><Relationship Id="rId73" Type="http://schemas.openxmlformats.org/officeDocument/2006/relationships/image" Target="../media/image220.png"/><Relationship Id="rId78" Type="http://schemas.openxmlformats.org/officeDocument/2006/relationships/image" Target="../media/image225.svg"/><Relationship Id="rId81" Type="http://schemas.openxmlformats.org/officeDocument/2006/relationships/image" Target="../media/image228.png"/><Relationship Id="rId86" Type="http://schemas.openxmlformats.org/officeDocument/2006/relationships/image" Target="../media/image233.svg"/><Relationship Id="rId4" Type="http://schemas.openxmlformats.org/officeDocument/2006/relationships/image" Target="../media/image153.svg"/><Relationship Id="rId9" Type="http://schemas.openxmlformats.org/officeDocument/2006/relationships/image" Target="../media/image158.png"/><Relationship Id="rId13" Type="http://schemas.openxmlformats.org/officeDocument/2006/relationships/image" Target="../media/image162.png"/><Relationship Id="rId18" Type="http://schemas.openxmlformats.org/officeDocument/2006/relationships/image" Target="../media/image167.svg"/><Relationship Id="rId39" Type="http://schemas.openxmlformats.org/officeDocument/2006/relationships/image" Target="../media/image188.png"/><Relationship Id="rId34" Type="http://schemas.openxmlformats.org/officeDocument/2006/relationships/image" Target="../media/image183.svg"/><Relationship Id="rId50" Type="http://schemas.openxmlformats.org/officeDocument/2006/relationships/image" Target="../media/image197.svg"/><Relationship Id="rId55" Type="http://schemas.openxmlformats.org/officeDocument/2006/relationships/image" Target="../media/image202.png"/><Relationship Id="rId76" Type="http://schemas.openxmlformats.org/officeDocument/2006/relationships/image" Target="../media/image223.svg"/><Relationship Id="rId7" Type="http://schemas.openxmlformats.org/officeDocument/2006/relationships/image" Target="../media/image156.png"/><Relationship Id="rId71" Type="http://schemas.openxmlformats.org/officeDocument/2006/relationships/image" Target="../media/image218.png"/><Relationship Id="rId92" Type="http://schemas.openxmlformats.org/officeDocument/2006/relationships/image" Target="../media/image239.svg"/><Relationship Id="rId2" Type="http://schemas.openxmlformats.org/officeDocument/2006/relationships/notesSlide" Target="../notesSlides/notesSlide40.xml"/><Relationship Id="rId29" Type="http://schemas.openxmlformats.org/officeDocument/2006/relationships/image" Target="../media/image178.png"/><Relationship Id="rId24" Type="http://schemas.openxmlformats.org/officeDocument/2006/relationships/image" Target="../media/image173.svg"/><Relationship Id="rId40" Type="http://schemas.openxmlformats.org/officeDocument/2006/relationships/image" Target="../media/image189.svg"/><Relationship Id="rId45" Type="http://schemas.openxmlformats.org/officeDocument/2006/relationships/image" Target="../media/image192.png"/><Relationship Id="rId66" Type="http://schemas.openxmlformats.org/officeDocument/2006/relationships/image" Target="../media/image213.svg"/><Relationship Id="rId87" Type="http://schemas.openxmlformats.org/officeDocument/2006/relationships/image" Target="../media/image234.png"/><Relationship Id="rId61" Type="http://schemas.openxmlformats.org/officeDocument/2006/relationships/image" Target="../media/image208.png"/><Relationship Id="rId82" Type="http://schemas.openxmlformats.org/officeDocument/2006/relationships/image" Target="../media/image229.svg"/><Relationship Id="rId19" Type="http://schemas.openxmlformats.org/officeDocument/2006/relationships/image" Target="../media/image168.png"/></Relationships>
</file>

<file path=ppt/slides/_rels/slide45.xml.rels><?xml version="1.0" encoding="UTF-8" standalone="yes"?>
<Relationships xmlns="http://schemas.openxmlformats.org/package/2006/relationships"><Relationship Id="rId26" Type="http://schemas.openxmlformats.org/officeDocument/2006/relationships/image" Target="../media/image259.svg"/><Relationship Id="rId21" Type="http://schemas.openxmlformats.org/officeDocument/2006/relationships/image" Target="../media/image254.png"/><Relationship Id="rId42" Type="http://schemas.openxmlformats.org/officeDocument/2006/relationships/image" Target="../media/image275.svg"/><Relationship Id="rId47" Type="http://schemas.openxmlformats.org/officeDocument/2006/relationships/image" Target="../media/image280.png"/><Relationship Id="rId63" Type="http://schemas.openxmlformats.org/officeDocument/2006/relationships/image" Target="../media/image296.png"/><Relationship Id="rId68" Type="http://schemas.openxmlformats.org/officeDocument/2006/relationships/image" Target="../media/image301.svg"/><Relationship Id="rId84" Type="http://schemas.openxmlformats.org/officeDocument/2006/relationships/image" Target="../media/image317.svg"/><Relationship Id="rId89" Type="http://schemas.openxmlformats.org/officeDocument/2006/relationships/image" Target="../media/image322.png"/><Relationship Id="rId16" Type="http://schemas.openxmlformats.org/officeDocument/2006/relationships/image" Target="../media/image251.svg"/><Relationship Id="rId11" Type="http://schemas.openxmlformats.org/officeDocument/2006/relationships/image" Target="../media/image246.png"/><Relationship Id="rId32" Type="http://schemas.openxmlformats.org/officeDocument/2006/relationships/image" Target="../media/image265.svg"/><Relationship Id="rId37" Type="http://schemas.openxmlformats.org/officeDocument/2006/relationships/image" Target="../media/image270.png"/><Relationship Id="rId53" Type="http://schemas.openxmlformats.org/officeDocument/2006/relationships/image" Target="../media/image286.png"/><Relationship Id="rId58" Type="http://schemas.openxmlformats.org/officeDocument/2006/relationships/image" Target="../media/image291.svg"/><Relationship Id="rId74" Type="http://schemas.openxmlformats.org/officeDocument/2006/relationships/image" Target="../media/image307.svg"/><Relationship Id="rId79" Type="http://schemas.openxmlformats.org/officeDocument/2006/relationships/image" Target="../media/image312.png"/><Relationship Id="rId5" Type="http://schemas.openxmlformats.org/officeDocument/2006/relationships/image" Target="../media/image242.png"/><Relationship Id="rId90" Type="http://schemas.openxmlformats.org/officeDocument/2006/relationships/image" Target="../media/image323.svg"/><Relationship Id="rId14" Type="http://schemas.openxmlformats.org/officeDocument/2006/relationships/image" Target="../media/image249.svg"/><Relationship Id="rId22" Type="http://schemas.openxmlformats.org/officeDocument/2006/relationships/image" Target="../media/image255.svg"/><Relationship Id="rId27" Type="http://schemas.openxmlformats.org/officeDocument/2006/relationships/image" Target="../media/image260.png"/><Relationship Id="rId30" Type="http://schemas.openxmlformats.org/officeDocument/2006/relationships/image" Target="../media/image263.svg"/><Relationship Id="rId35" Type="http://schemas.openxmlformats.org/officeDocument/2006/relationships/image" Target="../media/image268.png"/><Relationship Id="rId43" Type="http://schemas.openxmlformats.org/officeDocument/2006/relationships/image" Target="../media/image276.png"/><Relationship Id="rId48" Type="http://schemas.openxmlformats.org/officeDocument/2006/relationships/image" Target="../media/image281.svg"/><Relationship Id="rId56" Type="http://schemas.openxmlformats.org/officeDocument/2006/relationships/image" Target="../media/image289.svg"/><Relationship Id="rId64" Type="http://schemas.openxmlformats.org/officeDocument/2006/relationships/image" Target="../media/image297.svg"/><Relationship Id="rId69" Type="http://schemas.openxmlformats.org/officeDocument/2006/relationships/image" Target="../media/image302.png"/><Relationship Id="rId77" Type="http://schemas.openxmlformats.org/officeDocument/2006/relationships/image" Target="../media/image310.png"/><Relationship Id="rId8" Type="http://schemas.openxmlformats.org/officeDocument/2006/relationships/image" Target="../media/image58.svg"/><Relationship Id="rId51" Type="http://schemas.openxmlformats.org/officeDocument/2006/relationships/image" Target="../media/image284.png"/><Relationship Id="rId72" Type="http://schemas.openxmlformats.org/officeDocument/2006/relationships/image" Target="../media/image305.svg"/><Relationship Id="rId80" Type="http://schemas.openxmlformats.org/officeDocument/2006/relationships/image" Target="../media/image313.svg"/><Relationship Id="rId85" Type="http://schemas.openxmlformats.org/officeDocument/2006/relationships/image" Target="../media/image318.png"/><Relationship Id="rId3" Type="http://schemas.openxmlformats.org/officeDocument/2006/relationships/image" Target="../media/image240.png"/><Relationship Id="rId12" Type="http://schemas.openxmlformats.org/officeDocument/2006/relationships/image" Target="../media/image247.svg"/><Relationship Id="rId17" Type="http://schemas.openxmlformats.org/officeDocument/2006/relationships/image" Target="../media/image55.png"/><Relationship Id="rId25" Type="http://schemas.openxmlformats.org/officeDocument/2006/relationships/image" Target="../media/image258.png"/><Relationship Id="rId33" Type="http://schemas.openxmlformats.org/officeDocument/2006/relationships/image" Target="../media/image266.png"/><Relationship Id="rId38" Type="http://schemas.openxmlformats.org/officeDocument/2006/relationships/image" Target="../media/image271.svg"/><Relationship Id="rId46" Type="http://schemas.openxmlformats.org/officeDocument/2006/relationships/image" Target="../media/image279.svg"/><Relationship Id="rId59" Type="http://schemas.openxmlformats.org/officeDocument/2006/relationships/image" Target="../media/image292.png"/><Relationship Id="rId67" Type="http://schemas.openxmlformats.org/officeDocument/2006/relationships/image" Target="../media/image300.png"/><Relationship Id="rId20" Type="http://schemas.openxmlformats.org/officeDocument/2006/relationships/image" Target="../media/image253.svg"/><Relationship Id="rId41" Type="http://schemas.openxmlformats.org/officeDocument/2006/relationships/image" Target="../media/image274.png"/><Relationship Id="rId54" Type="http://schemas.openxmlformats.org/officeDocument/2006/relationships/image" Target="../media/image287.svg"/><Relationship Id="rId62" Type="http://schemas.openxmlformats.org/officeDocument/2006/relationships/image" Target="../media/image295.svg"/><Relationship Id="rId70" Type="http://schemas.openxmlformats.org/officeDocument/2006/relationships/image" Target="../media/image303.svg"/><Relationship Id="rId75" Type="http://schemas.openxmlformats.org/officeDocument/2006/relationships/image" Target="../media/image308.png"/><Relationship Id="rId83" Type="http://schemas.openxmlformats.org/officeDocument/2006/relationships/image" Target="../media/image316.png"/><Relationship Id="rId88" Type="http://schemas.openxmlformats.org/officeDocument/2006/relationships/image" Target="../media/image321.svg"/><Relationship Id="rId91" Type="http://schemas.openxmlformats.org/officeDocument/2006/relationships/image" Target="../media/image324.png"/><Relationship Id="rId1" Type="http://schemas.openxmlformats.org/officeDocument/2006/relationships/slideLayout" Target="../slideLayouts/slideLayout8.xml"/><Relationship Id="rId6" Type="http://schemas.openxmlformats.org/officeDocument/2006/relationships/image" Target="../media/image243.svg"/><Relationship Id="rId15" Type="http://schemas.openxmlformats.org/officeDocument/2006/relationships/image" Target="../media/image250.png"/><Relationship Id="rId23" Type="http://schemas.openxmlformats.org/officeDocument/2006/relationships/image" Target="../media/image256.png"/><Relationship Id="rId28" Type="http://schemas.openxmlformats.org/officeDocument/2006/relationships/image" Target="../media/image261.svg"/><Relationship Id="rId36" Type="http://schemas.openxmlformats.org/officeDocument/2006/relationships/image" Target="../media/image269.svg"/><Relationship Id="rId49" Type="http://schemas.openxmlformats.org/officeDocument/2006/relationships/image" Target="../media/image282.png"/><Relationship Id="rId57" Type="http://schemas.openxmlformats.org/officeDocument/2006/relationships/image" Target="../media/image290.png"/><Relationship Id="rId10" Type="http://schemas.openxmlformats.org/officeDocument/2006/relationships/image" Target="../media/image245.svg"/><Relationship Id="rId31" Type="http://schemas.openxmlformats.org/officeDocument/2006/relationships/image" Target="../media/image264.png"/><Relationship Id="rId44" Type="http://schemas.openxmlformats.org/officeDocument/2006/relationships/image" Target="../media/image277.svg"/><Relationship Id="rId52" Type="http://schemas.openxmlformats.org/officeDocument/2006/relationships/image" Target="../media/image285.svg"/><Relationship Id="rId60" Type="http://schemas.openxmlformats.org/officeDocument/2006/relationships/image" Target="../media/image293.svg"/><Relationship Id="rId65" Type="http://schemas.openxmlformats.org/officeDocument/2006/relationships/image" Target="../media/image298.png"/><Relationship Id="rId73" Type="http://schemas.openxmlformats.org/officeDocument/2006/relationships/image" Target="../media/image306.png"/><Relationship Id="rId78" Type="http://schemas.openxmlformats.org/officeDocument/2006/relationships/image" Target="../media/image311.svg"/><Relationship Id="rId81" Type="http://schemas.openxmlformats.org/officeDocument/2006/relationships/image" Target="../media/image314.png"/><Relationship Id="rId86" Type="http://schemas.openxmlformats.org/officeDocument/2006/relationships/image" Target="../media/image319.svg"/><Relationship Id="rId4" Type="http://schemas.openxmlformats.org/officeDocument/2006/relationships/image" Target="../media/image241.svg"/><Relationship Id="rId9" Type="http://schemas.openxmlformats.org/officeDocument/2006/relationships/image" Target="../media/image244.png"/><Relationship Id="rId13" Type="http://schemas.openxmlformats.org/officeDocument/2006/relationships/image" Target="../media/image248.png"/><Relationship Id="rId18" Type="http://schemas.openxmlformats.org/officeDocument/2006/relationships/image" Target="../media/image56.svg"/><Relationship Id="rId39" Type="http://schemas.openxmlformats.org/officeDocument/2006/relationships/image" Target="../media/image272.png"/><Relationship Id="rId34" Type="http://schemas.openxmlformats.org/officeDocument/2006/relationships/image" Target="../media/image267.svg"/><Relationship Id="rId50" Type="http://schemas.openxmlformats.org/officeDocument/2006/relationships/image" Target="../media/image283.svg"/><Relationship Id="rId55" Type="http://schemas.openxmlformats.org/officeDocument/2006/relationships/image" Target="../media/image288.png"/><Relationship Id="rId76" Type="http://schemas.openxmlformats.org/officeDocument/2006/relationships/image" Target="../media/image309.svg"/><Relationship Id="rId7" Type="http://schemas.openxmlformats.org/officeDocument/2006/relationships/image" Target="../media/image57.png"/><Relationship Id="rId71" Type="http://schemas.openxmlformats.org/officeDocument/2006/relationships/image" Target="../media/image304.png"/><Relationship Id="rId92" Type="http://schemas.openxmlformats.org/officeDocument/2006/relationships/image" Target="../media/image325.svg"/><Relationship Id="rId2" Type="http://schemas.openxmlformats.org/officeDocument/2006/relationships/notesSlide" Target="../notesSlides/notesSlide41.xml"/><Relationship Id="rId29" Type="http://schemas.openxmlformats.org/officeDocument/2006/relationships/image" Target="../media/image262.png"/><Relationship Id="rId24" Type="http://schemas.openxmlformats.org/officeDocument/2006/relationships/image" Target="../media/image257.svg"/><Relationship Id="rId40" Type="http://schemas.openxmlformats.org/officeDocument/2006/relationships/image" Target="../media/image273.svg"/><Relationship Id="rId45" Type="http://schemas.openxmlformats.org/officeDocument/2006/relationships/image" Target="../media/image278.png"/><Relationship Id="rId66" Type="http://schemas.openxmlformats.org/officeDocument/2006/relationships/image" Target="../media/image299.svg"/><Relationship Id="rId87" Type="http://schemas.openxmlformats.org/officeDocument/2006/relationships/image" Target="../media/image320.png"/><Relationship Id="rId61" Type="http://schemas.openxmlformats.org/officeDocument/2006/relationships/image" Target="../media/image294.png"/><Relationship Id="rId82" Type="http://schemas.openxmlformats.org/officeDocument/2006/relationships/image" Target="../media/image315.svg"/><Relationship Id="rId19" Type="http://schemas.openxmlformats.org/officeDocument/2006/relationships/image" Target="../media/image252.png"/></Relationships>
</file>

<file path=ppt/slides/_rels/slide46.xml.rels><?xml version="1.0" encoding="UTF-8" standalone="yes"?>
<Relationships xmlns="http://schemas.openxmlformats.org/package/2006/relationships"><Relationship Id="rId8" Type="http://schemas.openxmlformats.org/officeDocument/2006/relationships/image" Target="../media/image331.svg"/><Relationship Id="rId13" Type="http://schemas.openxmlformats.org/officeDocument/2006/relationships/image" Target="../media/image336.png"/><Relationship Id="rId3" Type="http://schemas.openxmlformats.org/officeDocument/2006/relationships/image" Target="../media/image326.png"/><Relationship Id="rId7" Type="http://schemas.openxmlformats.org/officeDocument/2006/relationships/image" Target="../media/image330.png"/><Relationship Id="rId12" Type="http://schemas.openxmlformats.org/officeDocument/2006/relationships/image" Target="../media/image335.svg"/><Relationship Id="rId2" Type="http://schemas.openxmlformats.org/officeDocument/2006/relationships/notesSlide" Target="../notesSlides/notesSlide42.xml"/><Relationship Id="rId16" Type="http://schemas.openxmlformats.org/officeDocument/2006/relationships/image" Target="../media/image339.svg"/><Relationship Id="rId1" Type="http://schemas.openxmlformats.org/officeDocument/2006/relationships/slideLayout" Target="../slideLayouts/slideLayout8.xml"/><Relationship Id="rId6" Type="http://schemas.openxmlformats.org/officeDocument/2006/relationships/image" Target="../media/image329.svg"/><Relationship Id="rId11" Type="http://schemas.openxmlformats.org/officeDocument/2006/relationships/image" Target="../media/image334.png"/><Relationship Id="rId5" Type="http://schemas.openxmlformats.org/officeDocument/2006/relationships/image" Target="../media/image328.png"/><Relationship Id="rId15" Type="http://schemas.openxmlformats.org/officeDocument/2006/relationships/image" Target="../media/image338.png"/><Relationship Id="rId10" Type="http://schemas.openxmlformats.org/officeDocument/2006/relationships/image" Target="../media/image333.svg"/><Relationship Id="rId4" Type="http://schemas.openxmlformats.org/officeDocument/2006/relationships/image" Target="../media/image327.svg"/><Relationship Id="rId9" Type="http://schemas.openxmlformats.org/officeDocument/2006/relationships/image" Target="../media/image332.png"/><Relationship Id="rId14" Type="http://schemas.openxmlformats.org/officeDocument/2006/relationships/image" Target="../media/image337.svg"/></Relationships>
</file>

<file path=ppt/slides/_rels/slide47.xml.rels><?xml version="1.0" encoding="UTF-8" standalone="yes"?>
<Relationships xmlns="http://schemas.openxmlformats.org/package/2006/relationships"><Relationship Id="rId8" Type="http://schemas.openxmlformats.org/officeDocument/2006/relationships/hyperlink" Target="https://stock.adobe.com/" TargetMode="External"/><Relationship Id="rId3" Type="http://schemas.openxmlformats.org/officeDocument/2006/relationships/image" Target="../media/image332.png"/><Relationship Id="rId7" Type="http://schemas.openxmlformats.org/officeDocument/2006/relationships/image" Target="../media/image179.sv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178.png"/><Relationship Id="rId5" Type="http://schemas.openxmlformats.org/officeDocument/2006/relationships/hyperlink" Target="https://visuals.iu.edu/index" TargetMode="External"/><Relationship Id="rId4" Type="http://schemas.openxmlformats.org/officeDocument/2006/relationships/image" Target="../media/image333.svg"/></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DA49-AF8F-6E37-8B01-76033B9708A0}"/>
              </a:ext>
            </a:extLst>
          </p:cNvPr>
          <p:cNvSpPr>
            <a:spLocks noGrp="1"/>
          </p:cNvSpPr>
          <p:nvPr>
            <p:ph type="ctrTitle"/>
          </p:nvPr>
        </p:nvSpPr>
        <p:spPr/>
        <p:txBody>
          <a:bodyPr>
            <a:noAutofit/>
          </a:bodyPr>
          <a:lstStyle/>
          <a:p>
            <a:r>
              <a:rPr lang="en-US"/>
              <a:t>Presentation title, Crimson</a:t>
            </a:r>
          </a:p>
        </p:txBody>
      </p:sp>
      <p:sp>
        <p:nvSpPr>
          <p:cNvPr id="3" name="Subtitle 2">
            <a:extLst>
              <a:ext uri="{FF2B5EF4-FFF2-40B4-BE49-F238E27FC236}">
                <a16:creationId xmlns:a16="http://schemas.microsoft.com/office/drawing/2014/main" id="{AF6595B8-2645-852B-1906-D1E3DE612A13}"/>
              </a:ext>
            </a:extLst>
          </p:cNvPr>
          <p:cNvSpPr>
            <a:spLocks noGrp="1"/>
          </p:cNvSpPr>
          <p:nvPr>
            <p:ph type="subTitle" idx="1"/>
          </p:nvPr>
        </p:nvSpPr>
        <p:spPr/>
        <p:txBody>
          <a:bodyPr/>
          <a:lstStyle/>
          <a:p>
            <a:r>
              <a:rPr lang="en-US"/>
              <a:t>Brief presentation description</a:t>
            </a:r>
          </a:p>
        </p:txBody>
      </p:sp>
      <p:sp>
        <p:nvSpPr>
          <p:cNvPr id="6" name="Footer Placeholder 5">
            <a:extLst>
              <a:ext uri="{FF2B5EF4-FFF2-40B4-BE49-F238E27FC236}">
                <a16:creationId xmlns:a16="http://schemas.microsoft.com/office/drawing/2014/main" id="{180DF32E-42DD-C8E4-B9AE-E5D15756347E}"/>
              </a:ext>
            </a:extLst>
          </p:cNvPr>
          <p:cNvSpPr>
            <a:spLocks noGrp="1"/>
          </p:cNvSpPr>
          <p:nvPr>
            <p:ph type="ftr" sz="quarter" idx="11"/>
          </p:nvPr>
        </p:nvSpPr>
        <p:spPr/>
        <p:txBody>
          <a:bodyPr/>
          <a:lstStyle/>
          <a:p>
            <a:r>
              <a:rPr lang="en-US"/>
              <a:t>Short presentation header</a:t>
            </a:r>
          </a:p>
        </p:txBody>
      </p:sp>
      <p:sp>
        <p:nvSpPr>
          <p:cNvPr id="7" name="Date Placeholder 6">
            <a:extLst>
              <a:ext uri="{FF2B5EF4-FFF2-40B4-BE49-F238E27FC236}">
                <a16:creationId xmlns:a16="http://schemas.microsoft.com/office/drawing/2014/main" id="{532196C0-2965-C49F-5859-5FB1DD5A5364}"/>
              </a:ext>
            </a:extLst>
          </p:cNvPr>
          <p:cNvSpPr>
            <a:spLocks noGrp="1"/>
          </p:cNvSpPr>
          <p:nvPr>
            <p:ph type="dt" sz="half" idx="10"/>
          </p:nvPr>
        </p:nvSpPr>
        <p:spPr/>
        <p:txBody>
          <a:bodyPr/>
          <a:lstStyle/>
          <a:p>
            <a:fld id="{6F39105A-1713-D94C-9DD2-3D2881D2A520}" type="datetime4">
              <a:rPr lang="en-US" smtClean="0"/>
              <a:t>November 24, 2025</a:t>
            </a:fld>
            <a:endParaRPr lang="en-US"/>
          </a:p>
        </p:txBody>
      </p:sp>
    </p:spTree>
    <p:extLst>
      <p:ext uri="{BB962C8B-B14F-4D97-AF65-F5344CB8AC3E}">
        <p14:creationId xmlns:p14="http://schemas.microsoft.com/office/powerpoint/2010/main" val="3372484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911B1CE-E7B3-2218-2C8A-DA6427929783}"/>
              </a:ext>
            </a:extLst>
          </p:cNvPr>
          <p:cNvSpPr>
            <a:spLocks noGrp="1"/>
          </p:cNvSpPr>
          <p:nvPr>
            <p:ph type="title"/>
          </p:nvPr>
        </p:nvSpPr>
        <p:spPr>
          <a:xfrm>
            <a:off x="838200" y="1404108"/>
            <a:ext cx="4213769" cy="1250346"/>
          </a:xfrm>
        </p:spPr>
        <p:txBody>
          <a:bodyPr>
            <a:normAutofit fontScale="90000"/>
          </a:bodyPr>
          <a:lstStyle/>
          <a:p>
            <a:r>
              <a:rPr lang="en-US"/>
              <a:t>Offset two column text</a:t>
            </a:r>
          </a:p>
        </p:txBody>
      </p:sp>
      <p:sp>
        <p:nvSpPr>
          <p:cNvPr id="12" name="Subtitle 11">
            <a:extLst>
              <a:ext uri="{FF2B5EF4-FFF2-40B4-BE49-F238E27FC236}">
                <a16:creationId xmlns:a16="http://schemas.microsoft.com/office/drawing/2014/main" id="{0B457C0C-D146-5C21-1E07-4AFBEAAF3C6E}"/>
              </a:ext>
            </a:extLst>
          </p:cNvPr>
          <p:cNvSpPr>
            <a:spLocks noGrp="1"/>
          </p:cNvSpPr>
          <p:nvPr>
            <p:ph type="subTitle" idx="14"/>
          </p:nvPr>
        </p:nvSpPr>
        <p:spPr>
          <a:xfrm>
            <a:off x="838199" y="2654454"/>
            <a:ext cx="4213770" cy="477611"/>
          </a:xfrm>
        </p:spPr>
        <p:txBody>
          <a:bodyPr/>
          <a:lstStyle/>
          <a:p>
            <a:r>
              <a:rPr lang="en-US"/>
              <a:t>Subtitle or description</a:t>
            </a:r>
          </a:p>
        </p:txBody>
      </p:sp>
      <p:sp>
        <p:nvSpPr>
          <p:cNvPr id="8" name="Text Placeholder 7">
            <a:extLst>
              <a:ext uri="{FF2B5EF4-FFF2-40B4-BE49-F238E27FC236}">
                <a16:creationId xmlns:a16="http://schemas.microsoft.com/office/drawing/2014/main" id="{5A96F760-68BE-5F9D-5920-B9B18DBA4C95}"/>
              </a:ext>
            </a:extLst>
          </p:cNvPr>
          <p:cNvSpPr>
            <a:spLocks noGrp="1"/>
          </p:cNvSpPr>
          <p:nvPr>
            <p:ph type="body" sz="quarter" idx="15"/>
          </p:nvPr>
        </p:nvSpPr>
        <p:spPr/>
        <p:txBody>
          <a:bodyPr/>
          <a:lstStyle/>
          <a:p>
            <a:r>
              <a:rPr lang="en-US"/>
              <a:t>Slide header</a:t>
            </a:r>
          </a:p>
        </p:txBody>
      </p:sp>
      <p:sp>
        <p:nvSpPr>
          <p:cNvPr id="4" name="Content Placeholder 3">
            <a:extLst>
              <a:ext uri="{FF2B5EF4-FFF2-40B4-BE49-F238E27FC236}">
                <a16:creationId xmlns:a16="http://schemas.microsoft.com/office/drawing/2014/main" id="{721D35AD-38A7-06E4-DC29-345BD60F387C}"/>
              </a:ext>
            </a:extLst>
          </p:cNvPr>
          <p:cNvSpPr>
            <a:spLocks noGrp="1"/>
          </p:cNvSpPr>
          <p:nvPr>
            <p:ph idx="1"/>
          </p:nvPr>
        </p:nvSpPr>
        <p:spPr>
          <a:xfrm>
            <a:off x="838199" y="3132065"/>
            <a:ext cx="4999390" cy="3363137"/>
          </a:xfrm>
        </p:spPr>
        <p:txBody>
          <a:bodyPr>
            <a:normAutofit/>
          </a:bodyPr>
          <a:lstStyle/>
          <a:p>
            <a:pPr marL="0" indent="0">
              <a:lnSpc>
                <a:spcPct val="110000"/>
              </a:lnSpc>
              <a:buNone/>
            </a:pPr>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a:t>
            </a:r>
            <a:r>
              <a:rPr lang="en-US" sz="2000" err="1"/>
              <a:t>Quisque</a:t>
            </a:r>
            <a:r>
              <a:rPr lang="en-US" sz="2000"/>
              <a:t> </a:t>
            </a:r>
            <a:r>
              <a:rPr lang="en-US" sz="2000" err="1"/>
              <a:t>faucibus</a:t>
            </a:r>
            <a:r>
              <a:rPr lang="en-US" sz="2000"/>
              <a:t> ex </a:t>
            </a:r>
            <a:r>
              <a:rPr lang="en-US" sz="2000" err="1"/>
              <a:t>sapien</a:t>
            </a:r>
            <a:r>
              <a:rPr lang="en-US" sz="2000"/>
              <a:t> vitae </a:t>
            </a:r>
            <a:r>
              <a:rPr lang="en-US" sz="2000" err="1"/>
              <a:t>pellentesque</a:t>
            </a:r>
            <a:r>
              <a:rPr lang="en-US" sz="2000"/>
              <a:t> </a:t>
            </a:r>
            <a:r>
              <a:rPr lang="en-US" sz="2000" err="1"/>
              <a:t>sem</a:t>
            </a:r>
            <a:r>
              <a:rPr lang="en-US" sz="2000"/>
              <a:t> </a:t>
            </a:r>
            <a:r>
              <a:rPr lang="en-US" sz="2000" err="1"/>
              <a:t>placerat</a:t>
            </a:r>
            <a:r>
              <a:rPr lang="en-US" sz="2000"/>
              <a:t>. In id cursus mi </a:t>
            </a:r>
            <a:r>
              <a:rPr lang="en-US" sz="2000" err="1"/>
              <a:t>pretium</a:t>
            </a:r>
            <a:r>
              <a:rPr lang="en-US" sz="2000"/>
              <a:t> </a:t>
            </a:r>
            <a:r>
              <a:rPr lang="en-US" sz="2000" err="1"/>
              <a:t>tellus</a:t>
            </a:r>
            <a:r>
              <a:rPr lang="en-US" sz="2000"/>
              <a:t> </a:t>
            </a:r>
            <a:r>
              <a:rPr lang="en-US" sz="2000" err="1"/>
              <a:t>duis</a:t>
            </a:r>
            <a:r>
              <a:rPr lang="en-US" sz="2000"/>
              <a:t> convallis. </a:t>
            </a:r>
          </a:p>
          <a:p>
            <a:pPr marL="0" indent="0">
              <a:lnSpc>
                <a:spcPct val="110000"/>
              </a:lnSpc>
              <a:buNone/>
            </a:pPr>
            <a:r>
              <a:rPr lang="en-US" sz="2000"/>
              <a:t>Tempus </a:t>
            </a:r>
            <a:r>
              <a:rPr lang="en-US" sz="2000" err="1"/>
              <a:t>leo</a:t>
            </a:r>
            <a:r>
              <a:rPr lang="en-US" sz="2000"/>
              <a:t> </a:t>
            </a:r>
            <a:r>
              <a:rPr lang="en-US" sz="2000" err="1"/>
              <a:t>eu</a:t>
            </a:r>
            <a:r>
              <a:rPr lang="en-US" sz="2000"/>
              <a:t> </a:t>
            </a:r>
            <a:r>
              <a:rPr lang="en-US" sz="2000" err="1"/>
              <a:t>aenean</a:t>
            </a:r>
            <a:r>
              <a:rPr lang="en-US" sz="2000"/>
              <a:t> sed diam </a:t>
            </a:r>
            <a:r>
              <a:rPr lang="en-US" sz="2000" err="1"/>
              <a:t>urna</a:t>
            </a:r>
            <a:r>
              <a:rPr lang="en-US" sz="2000"/>
              <a:t> </a:t>
            </a:r>
            <a:r>
              <a:rPr lang="en-US" sz="2000" err="1"/>
              <a:t>tempor</a:t>
            </a:r>
            <a:r>
              <a:rPr lang="en-US" sz="2000"/>
              <a:t>. Pulvinar </a:t>
            </a:r>
            <a:r>
              <a:rPr lang="en-US" sz="2000" err="1"/>
              <a:t>vivamus</a:t>
            </a:r>
            <a:r>
              <a:rPr lang="en-US" sz="2000"/>
              <a:t> </a:t>
            </a:r>
            <a:r>
              <a:rPr lang="en-US" sz="2000" err="1"/>
              <a:t>fringilla</a:t>
            </a:r>
            <a:r>
              <a:rPr lang="en-US" sz="2000"/>
              <a:t> </a:t>
            </a:r>
            <a:r>
              <a:rPr lang="en-US" sz="2000" err="1"/>
              <a:t>lacus</a:t>
            </a:r>
            <a:r>
              <a:rPr lang="en-US" sz="2000"/>
              <a:t> nec </a:t>
            </a:r>
            <a:r>
              <a:rPr lang="en-US" sz="2000" err="1"/>
              <a:t>metus</a:t>
            </a:r>
            <a:r>
              <a:rPr lang="en-US" sz="2000"/>
              <a:t> </a:t>
            </a:r>
            <a:r>
              <a:rPr lang="en-US" sz="2000" err="1"/>
              <a:t>bibendum</a:t>
            </a:r>
            <a:r>
              <a:rPr lang="en-US" sz="2000"/>
              <a:t> </a:t>
            </a:r>
            <a:r>
              <a:rPr lang="en-US" sz="2000" err="1"/>
              <a:t>egestas</a:t>
            </a:r>
            <a:r>
              <a:rPr lang="en-US" sz="2000"/>
              <a:t>. </a:t>
            </a:r>
            <a:r>
              <a:rPr lang="en-US" sz="2000" err="1"/>
              <a:t>Iaculis</a:t>
            </a:r>
            <a:r>
              <a:rPr lang="en-US" sz="2000"/>
              <a:t> </a:t>
            </a:r>
            <a:r>
              <a:rPr lang="en-US" sz="2000" err="1"/>
              <a:t>massa</a:t>
            </a:r>
            <a:r>
              <a:rPr lang="en-US" sz="2000"/>
              <a:t> </a:t>
            </a:r>
            <a:r>
              <a:rPr lang="en-US" sz="2000" err="1"/>
              <a:t>nisl</a:t>
            </a:r>
            <a:r>
              <a:rPr lang="en-US" sz="2000"/>
              <a:t> </a:t>
            </a:r>
            <a:r>
              <a:rPr lang="en-US" sz="2000" err="1"/>
              <a:t>malesuada</a:t>
            </a:r>
            <a:r>
              <a:rPr lang="en-US" sz="2000"/>
              <a:t> lacinia integer </a:t>
            </a:r>
            <a:r>
              <a:rPr lang="en-US" sz="2000" err="1"/>
              <a:t>nunc</a:t>
            </a:r>
            <a:r>
              <a:rPr lang="en-US" sz="2000"/>
              <a:t> </a:t>
            </a:r>
            <a:r>
              <a:rPr lang="en-US" sz="2000" err="1"/>
              <a:t>posuere</a:t>
            </a:r>
            <a:r>
              <a:rPr lang="en-US" sz="2000"/>
              <a:t>.</a:t>
            </a:r>
          </a:p>
        </p:txBody>
      </p:sp>
      <p:sp>
        <p:nvSpPr>
          <p:cNvPr id="13" name="Content Placeholder 3">
            <a:extLst>
              <a:ext uri="{FF2B5EF4-FFF2-40B4-BE49-F238E27FC236}">
                <a16:creationId xmlns:a16="http://schemas.microsoft.com/office/drawing/2014/main" id="{3977744F-29EE-99AB-8579-9D895D6A655C}"/>
              </a:ext>
            </a:extLst>
          </p:cNvPr>
          <p:cNvSpPr txBox="1">
            <a:spLocks/>
          </p:cNvSpPr>
          <p:nvPr/>
        </p:nvSpPr>
        <p:spPr>
          <a:xfrm>
            <a:off x="6354413" y="1585023"/>
            <a:ext cx="5167184" cy="4910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2000">
                <a:solidFill>
                  <a:schemeClr val="bg1">
                    <a:lumMod val="50000"/>
                  </a:schemeClr>
                </a:solidFill>
              </a:rPr>
              <a:t>Lorem ipsum dolor sit </a:t>
            </a:r>
            <a:r>
              <a:rPr lang="en-US" sz="2000" err="1">
                <a:solidFill>
                  <a:schemeClr val="bg1">
                    <a:lumMod val="50000"/>
                  </a:schemeClr>
                </a:solidFill>
              </a:rPr>
              <a:t>amet</a:t>
            </a:r>
            <a:r>
              <a:rPr lang="en-US" sz="2000">
                <a:solidFill>
                  <a:schemeClr val="bg1">
                    <a:lumMod val="50000"/>
                  </a:schemeClr>
                </a:solidFill>
              </a:rPr>
              <a:t> </a:t>
            </a:r>
            <a:r>
              <a:rPr lang="en-US" sz="2000" err="1">
                <a:solidFill>
                  <a:schemeClr val="bg1">
                    <a:lumMod val="50000"/>
                  </a:schemeClr>
                </a:solidFill>
              </a:rPr>
              <a:t>consectetur</a:t>
            </a:r>
            <a:r>
              <a:rPr lang="en-US" sz="2000">
                <a:solidFill>
                  <a:schemeClr val="bg1">
                    <a:lumMod val="50000"/>
                  </a:schemeClr>
                </a:solidFill>
              </a:rPr>
              <a:t> </a:t>
            </a:r>
            <a:r>
              <a:rPr lang="en-US" sz="2000" err="1">
                <a:solidFill>
                  <a:schemeClr val="bg1">
                    <a:lumMod val="50000"/>
                  </a:schemeClr>
                </a:solidFill>
              </a:rPr>
              <a:t>adipiscing</a:t>
            </a:r>
            <a:r>
              <a:rPr lang="en-US" sz="2000">
                <a:solidFill>
                  <a:schemeClr val="bg1">
                    <a:lumMod val="50000"/>
                  </a:schemeClr>
                </a:solidFill>
              </a:rPr>
              <a:t> </a:t>
            </a:r>
            <a:r>
              <a:rPr lang="en-US" sz="2000" err="1">
                <a:solidFill>
                  <a:schemeClr val="bg1">
                    <a:lumMod val="50000"/>
                  </a:schemeClr>
                </a:solidFill>
              </a:rPr>
              <a:t>elit</a:t>
            </a:r>
            <a:r>
              <a:rPr lang="en-US" sz="2000">
                <a:solidFill>
                  <a:schemeClr val="bg1">
                    <a:lumMod val="50000"/>
                  </a:schemeClr>
                </a:solidFill>
              </a:rPr>
              <a:t>. </a:t>
            </a:r>
          </a:p>
          <a:p>
            <a:r>
              <a:rPr lang="en-US" sz="2000" err="1">
                <a:solidFill>
                  <a:schemeClr val="bg1">
                    <a:lumMod val="50000"/>
                  </a:schemeClr>
                </a:solidFill>
              </a:rPr>
              <a:t>Consectetur</a:t>
            </a:r>
            <a:r>
              <a:rPr lang="en-US" sz="2000">
                <a:solidFill>
                  <a:schemeClr val="bg1">
                    <a:lumMod val="50000"/>
                  </a:schemeClr>
                </a:solidFill>
              </a:rPr>
              <a:t> </a:t>
            </a:r>
            <a:r>
              <a:rPr lang="en-US" sz="2000" err="1">
                <a:solidFill>
                  <a:schemeClr val="bg1">
                    <a:lumMod val="50000"/>
                  </a:schemeClr>
                </a:solidFill>
              </a:rPr>
              <a:t>adipiscing</a:t>
            </a:r>
            <a:r>
              <a:rPr lang="en-US" sz="2000">
                <a:solidFill>
                  <a:schemeClr val="bg1">
                    <a:lumMod val="50000"/>
                  </a:schemeClr>
                </a:solidFill>
              </a:rPr>
              <a:t> </a:t>
            </a:r>
            <a:r>
              <a:rPr lang="en-US" sz="2000" err="1">
                <a:solidFill>
                  <a:schemeClr val="bg1">
                    <a:lumMod val="50000"/>
                  </a:schemeClr>
                </a:solidFill>
              </a:rPr>
              <a:t>elit</a:t>
            </a:r>
            <a:r>
              <a:rPr lang="en-US" sz="2000">
                <a:solidFill>
                  <a:schemeClr val="bg1">
                    <a:lumMod val="50000"/>
                  </a:schemeClr>
                </a:solidFill>
              </a:rPr>
              <a:t> </a:t>
            </a:r>
            <a:r>
              <a:rPr lang="en-US" sz="2000" err="1">
                <a:solidFill>
                  <a:schemeClr val="bg1">
                    <a:lumMod val="50000"/>
                  </a:schemeClr>
                </a:solidFill>
              </a:rPr>
              <a:t>quisque</a:t>
            </a:r>
            <a:r>
              <a:rPr lang="en-US" sz="2000">
                <a:solidFill>
                  <a:schemeClr val="bg1">
                    <a:lumMod val="50000"/>
                  </a:schemeClr>
                </a:solidFill>
              </a:rPr>
              <a:t> </a:t>
            </a:r>
            <a:r>
              <a:rPr lang="en-US" sz="2000" err="1">
                <a:solidFill>
                  <a:schemeClr val="bg1">
                    <a:lumMod val="50000"/>
                  </a:schemeClr>
                </a:solidFill>
              </a:rPr>
              <a:t>faucibus</a:t>
            </a:r>
            <a:r>
              <a:rPr lang="en-US" sz="2000">
                <a:solidFill>
                  <a:schemeClr val="bg1">
                    <a:lumMod val="50000"/>
                  </a:schemeClr>
                </a:solidFill>
              </a:rPr>
              <a:t> ex </a:t>
            </a:r>
            <a:r>
              <a:rPr lang="en-US" sz="2000" err="1">
                <a:solidFill>
                  <a:schemeClr val="bg1">
                    <a:lumMod val="50000"/>
                  </a:schemeClr>
                </a:solidFill>
              </a:rPr>
              <a:t>sapien</a:t>
            </a:r>
            <a:r>
              <a:rPr lang="en-US" sz="2000">
                <a:solidFill>
                  <a:schemeClr val="bg1">
                    <a:lumMod val="50000"/>
                  </a:schemeClr>
                </a:solidFill>
              </a:rPr>
              <a:t> vitae. </a:t>
            </a:r>
          </a:p>
          <a:p>
            <a:r>
              <a:rPr lang="en-US" sz="2000">
                <a:solidFill>
                  <a:schemeClr val="bg1">
                    <a:lumMod val="50000"/>
                  </a:schemeClr>
                </a:solidFill>
              </a:rPr>
              <a:t>Ex </a:t>
            </a:r>
            <a:r>
              <a:rPr lang="en-US" sz="2000" err="1">
                <a:solidFill>
                  <a:schemeClr val="bg1">
                    <a:lumMod val="50000"/>
                  </a:schemeClr>
                </a:solidFill>
              </a:rPr>
              <a:t>sapien</a:t>
            </a:r>
            <a:r>
              <a:rPr lang="en-US" sz="2000">
                <a:solidFill>
                  <a:schemeClr val="bg1">
                    <a:lumMod val="50000"/>
                  </a:schemeClr>
                </a:solidFill>
              </a:rPr>
              <a:t> vitae </a:t>
            </a:r>
            <a:r>
              <a:rPr lang="en-US" sz="2000" err="1">
                <a:solidFill>
                  <a:schemeClr val="bg1">
                    <a:lumMod val="50000"/>
                  </a:schemeClr>
                </a:solidFill>
              </a:rPr>
              <a:t>pellentesque</a:t>
            </a:r>
            <a:r>
              <a:rPr lang="en-US" sz="2000">
                <a:solidFill>
                  <a:schemeClr val="bg1">
                    <a:lumMod val="50000"/>
                  </a:schemeClr>
                </a:solidFill>
              </a:rPr>
              <a:t> </a:t>
            </a:r>
            <a:r>
              <a:rPr lang="en-US" sz="2000" err="1">
                <a:solidFill>
                  <a:schemeClr val="bg1">
                    <a:lumMod val="50000"/>
                  </a:schemeClr>
                </a:solidFill>
              </a:rPr>
              <a:t>sem</a:t>
            </a:r>
            <a:r>
              <a:rPr lang="en-US" sz="2000">
                <a:solidFill>
                  <a:schemeClr val="bg1">
                    <a:lumMod val="50000"/>
                  </a:schemeClr>
                </a:solidFill>
              </a:rPr>
              <a:t> </a:t>
            </a:r>
            <a:r>
              <a:rPr lang="en-US" sz="2000" err="1">
                <a:solidFill>
                  <a:schemeClr val="bg1">
                    <a:lumMod val="50000"/>
                  </a:schemeClr>
                </a:solidFill>
              </a:rPr>
              <a:t>placerat</a:t>
            </a:r>
            <a:r>
              <a:rPr lang="en-US" sz="2000">
                <a:solidFill>
                  <a:schemeClr val="bg1">
                    <a:lumMod val="50000"/>
                  </a:schemeClr>
                </a:solidFill>
              </a:rPr>
              <a:t> in id. </a:t>
            </a:r>
          </a:p>
          <a:p>
            <a:r>
              <a:rPr lang="en-US" sz="2000" err="1">
                <a:solidFill>
                  <a:schemeClr val="bg1">
                    <a:lumMod val="50000"/>
                  </a:schemeClr>
                </a:solidFill>
              </a:rPr>
              <a:t>Placerat</a:t>
            </a:r>
            <a:r>
              <a:rPr lang="en-US" sz="2000">
                <a:solidFill>
                  <a:schemeClr val="bg1">
                    <a:lumMod val="50000"/>
                  </a:schemeClr>
                </a:solidFill>
              </a:rPr>
              <a:t> in id cursus mi </a:t>
            </a:r>
            <a:r>
              <a:rPr lang="en-US" sz="2000" err="1">
                <a:solidFill>
                  <a:schemeClr val="bg1">
                    <a:lumMod val="50000"/>
                  </a:schemeClr>
                </a:solidFill>
              </a:rPr>
              <a:t>pretium</a:t>
            </a:r>
            <a:r>
              <a:rPr lang="en-US" sz="2000">
                <a:solidFill>
                  <a:schemeClr val="bg1">
                    <a:lumMod val="50000"/>
                  </a:schemeClr>
                </a:solidFill>
              </a:rPr>
              <a:t> </a:t>
            </a:r>
            <a:r>
              <a:rPr lang="en-US" sz="2000" err="1">
                <a:solidFill>
                  <a:schemeClr val="bg1">
                    <a:lumMod val="50000"/>
                  </a:schemeClr>
                </a:solidFill>
              </a:rPr>
              <a:t>tellus</a:t>
            </a:r>
            <a:r>
              <a:rPr lang="en-US" sz="2000">
                <a:solidFill>
                  <a:schemeClr val="bg1">
                    <a:lumMod val="50000"/>
                  </a:schemeClr>
                </a:solidFill>
              </a:rPr>
              <a:t> </a:t>
            </a:r>
            <a:r>
              <a:rPr lang="en-US" sz="2000" err="1">
                <a:solidFill>
                  <a:schemeClr val="bg1">
                    <a:lumMod val="50000"/>
                  </a:schemeClr>
                </a:solidFill>
              </a:rPr>
              <a:t>duis</a:t>
            </a:r>
            <a:r>
              <a:rPr lang="en-US" sz="2000">
                <a:solidFill>
                  <a:schemeClr val="bg1">
                    <a:lumMod val="50000"/>
                  </a:schemeClr>
                </a:solidFill>
              </a:rPr>
              <a:t>. </a:t>
            </a:r>
          </a:p>
          <a:p>
            <a:r>
              <a:rPr lang="en-US" sz="2000">
                <a:solidFill>
                  <a:schemeClr val="bg1">
                    <a:lumMod val="50000"/>
                  </a:schemeClr>
                </a:solidFill>
              </a:rPr>
              <a:t>Pretium </a:t>
            </a:r>
            <a:r>
              <a:rPr lang="en-US" sz="2000" err="1">
                <a:solidFill>
                  <a:schemeClr val="bg1">
                    <a:lumMod val="50000"/>
                  </a:schemeClr>
                </a:solidFill>
              </a:rPr>
              <a:t>tellus</a:t>
            </a:r>
            <a:r>
              <a:rPr lang="en-US" sz="2000">
                <a:solidFill>
                  <a:schemeClr val="bg1">
                    <a:lumMod val="50000"/>
                  </a:schemeClr>
                </a:solidFill>
              </a:rPr>
              <a:t> </a:t>
            </a:r>
            <a:r>
              <a:rPr lang="en-US" sz="2000" err="1">
                <a:solidFill>
                  <a:schemeClr val="bg1">
                    <a:lumMod val="50000"/>
                  </a:schemeClr>
                </a:solidFill>
              </a:rPr>
              <a:t>duis</a:t>
            </a:r>
            <a:r>
              <a:rPr lang="en-US" sz="2000">
                <a:solidFill>
                  <a:schemeClr val="bg1">
                    <a:lumMod val="50000"/>
                  </a:schemeClr>
                </a:solidFill>
              </a:rPr>
              <a:t> convallis tempus </a:t>
            </a:r>
            <a:r>
              <a:rPr lang="en-US" sz="2000" err="1">
                <a:solidFill>
                  <a:schemeClr val="bg1">
                    <a:lumMod val="50000"/>
                  </a:schemeClr>
                </a:solidFill>
              </a:rPr>
              <a:t>leo</a:t>
            </a:r>
            <a:r>
              <a:rPr lang="en-US" sz="2000">
                <a:solidFill>
                  <a:schemeClr val="bg1">
                    <a:lumMod val="50000"/>
                  </a:schemeClr>
                </a:solidFill>
              </a:rPr>
              <a:t> </a:t>
            </a:r>
            <a:r>
              <a:rPr lang="en-US" sz="2000" err="1">
                <a:solidFill>
                  <a:schemeClr val="bg1">
                    <a:lumMod val="50000"/>
                  </a:schemeClr>
                </a:solidFill>
              </a:rPr>
              <a:t>eu</a:t>
            </a:r>
            <a:r>
              <a:rPr lang="en-US" sz="2000">
                <a:solidFill>
                  <a:schemeClr val="bg1">
                    <a:lumMod val="50000"/>
                  </a:schemeClr>
                </a:solidFill>
              </a:rPr>
              <a:t> </a:t>
            </a:r>
            <a:r>
              <a:rPr lang="en-US" sz="2000" err="1">
                <a:solidFill>
                  <a:schemeClr val="bg1">
                    <a:lumMod val="50000"/>
                  </a:schemeClr>
                </a:solidFill>
              </a:rPr>
              <a:t>aenean</a:t>
            </a:r>
            <a:r>
              <a:rPr lang="en-US" sz="2000">
                <a:solidFill>
                  <a:schemeClr val="bg1">
                    <a:lumMod val="50000"/>
                  </a:schemeClr>
                </a:solidFill>
              </a:rPr>
              <a:t>.</a:t>
            </a:r>
          </a:p>
          <a:p>
            <a:r>
              <a:rPr lang="en-US" sz="2000">
                <a:solidFill>
                  <a:schemeClr val="bg1">
                    <a:lumMod val="50000"/>
                  </a:schemeClr>
                </a:solidFill>
              </a:rPr>
              <a:t>Tempus </a:t>
            </a:r>
            <a:r>
              <a:rPr lang="en-US" sz="2000" err="1">
                <a:solidFill>
                  <a:schemeClr val="bg1">
                    <a:lumMod val="50000"/>
                  </a:schemeClr>
                </a:solidFill>
              </a:rPr>
              <a:t>leo</a:t>
            </a:r>
            <a:r>
              <a:rPr lang="en-US" sz="2000">
                <a:solidFill>
                  <a:schemeClr val="bg1">
                    <a:lumMod val="50000"/>
                  </a:schemeClr>
                </a:solidFill>
              </a:rPr>
              <a:t> </a:t>
            </a:r>
            <a:r>
              <a:rPr lang="en-US" sz="2000" err="1">
                <a:solidFill>
                  <a:schemeClr val="bg1">
                    <a:lumMod val="50000"/>
                  </a:schemeClr>
                </a:solidFill>
              </a:rPr>
              <a:t>eu</a:t>
            </a:r>
            <a:r>
              <a:rPr lang="en-US" sz="2000">
                <a:solidFill>
                  <a:schemeClr val="bg1">
                    <a:lumMod val="50000"/>
                  </a:schemeClr>
                </a:solidFill>
              </a:rPr>
              <a:t> </a:t>
            </a:r>
            <a:r>
              <a:rPr lang="en-US" sz="2000" err="1">
                <a:solidFill>
                  <a:schemeClr val="bg1">
                    <a:lumMod val="50000"/>
                  </a:schemeClr>
                </a:solidFill>
              </a:rPr>
              <a:t>aenean</a:t>
            </a:r>
            <a:r>
              <a:rPr lang="en-US" sz="2000">
                <a:solidFill>
                  <a:schemeClr val="bg1">
                    <a:lumMod val="50000"/>
                  </a:schemeClr>
                </a:solidFill>
              </a:rPr>
              <a:t> sed diam </a:t>
            </a:r>
            <a:r>
              <a:rPr lang="en-US" sz="2000" err="1">
                <a:solidFill>
                  <a:schemeClr val="bg1">
                    <a:lumMod val="50000"/>
                  </a:schemeClr>
                </a:solidFill>
              </a:rPr>
              <a:t>urna</a:t>
            </a:r>
            <a:r>
              <a:rPr lang="en-US" sz="2000">
                <a:solidFill>
                  <a:schemeClr val="bg1">
                    <a:lumMod val="50000"/>
                  </a:schemeClr>
                </a:solidFill>
              </a:rPr>
              <a:t> </a:t>
            </a:r>
            <a:r>
              <a:rPr lang="en-US" sz="2000" err="1">
                <a:solidFill>
                  <a:schemeClr val="bg1">
                    <a:lumMod val="50000"/>
                  </a:schemeClr>
                </a:solidFill>
              </a:rPr>
              <a:t>tempor</a:t>
            </a:r>
            <a:r>
              <a:rPr lang="en-US" sz="2000">
                <a:solidFill>
                  <a:schemeClr val="bg1">
                    <a:lumMod val="50000"/>
                  </a:schemeClr>
                </a:solidFill>
              </a:rPr>
              <a:t>.</a:t>
            </a:r>
          </a:p>
          <a:p>
            <a:r>
              <a:rPr lang="en-US" sz="2000" err="1">
                <a:solidFill>
                  <a:schemeClr val="bg1">
                    <a:lumMod val="50000"/>
                  </a:schemeClr>
                </a:solidFill>
              </a:rPr>
              <a:t>Iaculis</a:t>
            </a:r>
            <a:r>
              <a:rPr lang="en-US" sz="2000">
                <a:solidFill>
                  <a:schemeClr val="bg1">
                    <a:lumMod val="50000"/>
                  </a:schemeClr>
                </a:solidFill>
              </a:rPr>
              <a:t> </a:t>
            </a:r>
            <a:r>
              <a:rPr lang="en-US" sz="2000" err="1">
                <a:solidFill>
                  <a:schemeClr val="bg1">
                    <a:lumMod val="50000"/>
                  </a:schemeClr>
                </a:solidFill>
              </a:rPr>
              <a:t>massa</a:t>
            </a:r>
            <a:r>
              <a:rPr lang="en-US" sz="2000">
                <a:solidFill>
                  <a:schemeClr val="bg1">
                    <a:lumMod val="50000"/>
                  </a:schemeClr>
                </a:solidFill>
              </a:rPr>
              <a:t> </a:t>
            </a:r>
            <a:r>
              <a:rPr lang="en-US" sz="2000" err="1">
                <a:solidFill>
                  <a:schemeClr val="bg1">
                    <a:lumMod val="50000"/>
                  </a:schemeClr>
                </a:solidFill>
              </a:rPr>
              <a:t>nisl</a:t>
            </a:r>
            <a:r>
              <a:rPr lang="en-US" sz="2000">
                <a:solidFill>
                  <a:schemeClr val="bg1">
                    <a:lumMod val="50000"/>
                  </a:schemeClr>
                </a:solidFill>
              </a:rPr>
              <a:t> </a:t>
            </a:r>
            <a:r>
              <a:rPr lang="en-US" sz="2000" err="1">
                <a:solidFill>
                  <a:schemeClr val="bg1">
                    <a:lumMod val="50000"/>
                  </a:schemeClr>
                </a:solidFill>
              </a:rPr>
              <a:t>malesuada</a:t>
            </a:r>
            <a:r>
              <a:rPr lang="en-US" sz="2000">
                <a:solidFill>
                  <a:schemeClr val="bg1">
                    <a:lumMod val="50000"/>
                  </a:schemeClr>
                </a:solidFill>
              </a:rPr>
              <a:t> lacinia integer </a:t>
            </a:r>
            <a:r>
              <a:rPr lang="en-US" sz="2000" err="1">
                <a:solidFill>
                  <a:schemeClr val="bg1">
                    <a:lumMod val="50000"/>
                  </a:schemeClr>
                </a:solidFill>
              </a:rPr>
              <a:t>nunc</a:t>
            </a:r>
            <a:r>
              <a:rPr lang="en-US" sz="2000">
                <a:solidFill>
                  <a:schemeClr val="bg1">
                    <a:lumMod val="50000"/>
                  </a:schemeClr>
                </a:solidFill>
              </a:rPr>
              <a:t> </a:t>
            </a:r>
            <a:r>
              <a:rPr lang="en-US" sz="2000" err="1">
                <a:solidFill>
                  <a:schemeClr val="bg1">
                    <a:lumMod val="50000"/>
                  </a:schemeClr>
                </a:solidFill>
              </a:rPr>
              <a:t>posuere</a:t>
            </a:r>
            <a:r>
              <a:rPr lang="en-US" sz="2000">
                <a:solidFill>
                  <a:schemeClr val="bg1">
                    <a:lumMod val="50000"/>
                  </a:schemeClr>
                </a:solidFill>
              </a:rPr>
              <a:t>.</a:t>
            </a:r>
          </a:p>
        </p:txBody>
      </p:sp>
      <p:sp>
        <p:nvSpPr>
          <p:cNvPr id="5" name="Footer Placeholder 4">
            <a:extLst>
              <a:ext uri="{FF2B5EF4-FFF2-40B4-BE49-F238E27FC236}">
                <a16:creationId xmlns:a16="http://schemas.microsoft.com/office/drawing/2014/main" id="{BDAFB4AD-C59B-6050-6DAB-2281426517F7}"/>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882312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80A042-4FE6-764C-CBC9-C5417F3AC701}"/>
              </a:ext>
              <a:ext uri="{C183D7F6-B498-43B3-948B-1728B52AA6E4}">
                <adec:decorative xmlns:adec="http://schemas.microsoft.com/office/drawing/2017/decorative" val="1"/>
              </a:ext>
            </a:extLst>
          </p:cNvPr>
          <p:cNvSpPr/>
          <p:nvPr/>
        </p:nvSpPr>
        <p:spPr>
          <a:xfrm>
            <a:off x="804747" y="3808696"/>
            <a:ext cx="3352801" cy="271421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2EEC144-38ED-5751-C503-827F6CEE9E97}"/>
              </a:ext>
            </a:extLst>
          </p:cNvPr>
          <p:cNvSpPr>
            <a:spLocks noGrp="1"/>
          </p:cNvSpPr>
          <p:nvPr>
            <p:ph type="title"/>
          </p:nvPr>
        </p:nvSpPr>
        <p:spPr>
          <a:xfrm>
            <a:off x="838199" y="1404108"/>
            <a:ext cx="4213769" cy="1250684"/>
          </a:xfrm>
        </p:spPr>
        <p:txBody>
          <a:bodyPr>
            <a:normAutofit fontScale="90000"/>
          </a:bodyPr>
          <a:lstStyle/>
          <a:p>
            <a:r>
              <a:rPr lang="en-US"/>
              <a:t>Offset text </a:t>
            </a:r>
            <a:br>
              <a:rPr lang="en-US"/>
            </a:br>
            <a:r>
              <a:rPr lang="en-US"/>
              <a:t>with image</a:t>
            </a:r>
          </a:p>
        </p:txBody>
      </p:sp>
      <p:sp>
        <p:nvSpPr>
          <p:cNvPr id="12" name="Subtitle 11">
            <a:extLst>
              <a:ext uri="{FF2B5EF4-FFF2-40B4-BE49-F238E27FC236}">
                <a16:creationId xmlns:a16="http://schemas.microsoft.com/office/drawing/2014/main" id="{E2BA33AA-CD38-25D1-B2B1-ABCE97E16109}"/>
              </a:ext>
            </a:extLst>
          </p:cNvPr>
          <p:cNvSpPr>
            <a:spLocks noGrp="1"/>
          </p:cNvSpPr>
          <p:nvPr>
            <p:ph type="subTitle" idx="14"/>
          </p:nvPr>
        </p:nvSpPr>
        <p:spPr>
          <a:xfrm>
            <a:off x="838199" y="2664355"/>
            <a:ext cx="4213770" cy="477611"/>
          </a:xfrm>
        </p:spPr>
        <p:txBody>
          <a:bodyPr/>
          <a:lstStyle/>
          <a:p>
            <a:r>
              <a:rPr lang="en-US"/>
              <a:t>Subtitle or description</a:t>
            </a:r>
          </a:p>
        </p:txBody>
      </p:sp>
      <p:sp>
        <p:nvSpPr>
          <p:cNvPr id="14" name="Text Placeholder 13">
            <a:extLst>
              <a:ext uri="{FF2B5EF4-FFF2-40B4-BE49-F238E27FC236}">
                <a16:creationId xmlns:a16="http://schemas.microsoft.com/office/drawing/2014/main" id="{AC07BB68-4D00-E674-2C88-67E533C01963}"/>
              </a:ext>
            </a:extLst>
          </p:cNvPr>
          <p:cNvSpPr>
            <a:spLocks noGrp="1"/>
          </p:cNvSpPr>
          <p:nvPr>
            <p:ph type="body" sz="quarter" idx="15"/>
          </p:nvPr>
        </p:nvSpPr>
        <p:spPr/>
        <p:txBody>
          <a:bodyPr/>
          <a:lstStyle/>
          <a:p>
            <a:r>
              <a:rPr lang="en-US"/>
              <a:t>Slide header</a:t>
            </a:r>
          </a:p>
        </p:txBody>
      </p:sp>
      <p:sp>
        <p:nvSpPr>
          <p:cNvPr id="11" name="Content Placeholder 10">
            <a:extLst>
              <a:ext uri="{FF2B5EF4-FFF2-40B4-BE49-F238E27FC236}">
                <a16:creationId xmlns:a16="http://schemas.microsoft.com/office/drawing/2014/main" id="{C7F639CE-B456-EA08-9AD1-BA9C5DD2CA0A}"/>
              </a:ext>
            </a:extLst>
          </p:cNvPr>
          <p:cNvSpPr>
            <a:spLocks noGrp="1"/>
          </p:cNvSpPr>
          <p:nvPr>
            <p:ph idx="1"/>
          </p:nvPr>
        </p:nvSpPr>
        <p:spPr>
          <a:xfrm>
            <a:off x="6220069" y="1649284"/>
            <a:ext cx="5167184" cy="4873625"/>
          </a:xfrm>
        </p:spPr>
        <p:txBody>
          <a:bodyPr>
            <a:normAutofit/>
          </a:bodyPr>
          <a:lstStyle/>
          <a:p>
            <a:r>
              <a:rPr lang="en-US" sz="2000">
                <a:latin typeface="+mn-lt"/>
              </a:rPr>
              <a:t>Remember to add alt text to your images</a:t>
            </a:r>
          </a:p>
          <a:p>
            <a:pPr lvl="1"/>
            <a:r>
              <a:rPr lang="en-US" sz="1600"/>
              <a:t>Learn more about </a:t>
            </a:r>
            <a:r>
              <a:rPr lang="en-US" sz="1600">
                <a:hlinkClick r:id="rId3"/>
              </a:rPr>
              <a:t>best practices for alt text</a:t>
            </a:r>
            <a:endParaRPr lang="en-US" sz="700"/>
          </a:p>
          <a:p>
            <a:r>
              <a:rPr lang="en-US" sz="2000">
                <a:latin typeface="+mn-lt"/>
              </a:rPr>
              <a:t>Ex </a:t>
            </a:r>
            <a:r>
              <a:rPr lang="en-US" sz="2000" err="1">
                <a:latin typeface="+mn-lt"/>
              </a:rPr>
              <a:t>sapien</a:t>
            </a:r>
            <a:r>
              <a:rPr lang="en-US" sz="2000">
                <a:latin typeface="+mn-lt"/>
              </a:rPr>
              <a:t> vitae </a:t>
            </a:r>
            <a:r>
              <a:rPr lang="en-US" sz="2000" err="1">
                <a:latin typeface="+mn-lt"/>
              </a:rPr>
              <a:t>pellentesque</a:t>
            </a:r>
            <a:r>
              <a:rPr lang="en-US" sz="2000">
                <a:latin typeface="+mn-lt"/>
              </a:rPr>
              <a:t> </a:t>
            </a:r>
            <a:r>
              <a:rPr lang="en-US" sz="2000" err="1">
                <a:latin typeface="+mn-lt"/>
              </a:rPr>
              <a:t>sem</a:t>
            </a:r>
            <a:r>
              <a:rPr lang="en-US" sz="2000">
                <a:latin typeface="+mn-lt"/>
              </a:rPr>
              <a:t> </a:t>
            </a:r>
            <a:r>
              <a:rPr lang="en-US" sz="2000" err="1">
                <a:latin typeface="+mn-lt"/>
              </a:rPr>
              <a:t>placerat</a:t>
            </a:r>
            <a:r>
              <a:rPr lang="en-US" sz="2000">
                <a:latin typeface="+mn-lt"/>
              </a:rPr>
              <a:t> in id. </a:t>
            </a:r>
          </a:p>
          <a:p>
            <a:r>
              <a:rPr lang="en-US" sz="2000" err="1">
                <a:latin typeface="+mn-lt"/>
              </a:rPr>
              <a:t>Placerat</a:t>
            </a:r>
            <a:r>
              <a:rPr lang="en-US" sz="2000">
                <a:latin typeface="+mn-lt"/>
              </a:rPr>
              <a:t> in id cursus mi </a:t>
            </a:r>
            <a:r>
              <a:rPr lang="en-US" sz="2000" err="1">
                <a:latin typeface="+mn-lt"/>
              </a:rPr>
              <a:t>pretium</a:t>
            </a:r>
            <a:r>
              <a:rPr lang="en-US" sz="2000">
                <a:latin typeface="+mn-lt"/>
              </a:rPr>
              <a:t> </a:t>
            </a:r>
            <a:r>
              <a:rPr lang="en-US" sz="2000" err="1">
                <a:latin typeface="+mn-lt"/>
              </a:rPr>
              <a:t>tellus</a:t>
            </a:r>
            <a:r>
              <a:rPr lang="en-US" sz="2000">
                <a:latin typeface="+mn-lt"/>
              </a:rPr>
              <a:t> </a:t>
            </a:r>
            <a:r>
              <a:rPr lang="en-US" sz="2000" err="1">
                <a:latin typeface="+mn-lt"/>
              </a:rPr>
              <a:t>duis</a:t>
            </a:r>
            <a:r>
              <a:rPr lang="en-US" sz="2000">
                <a:latin typeface="+mn-lt"/>
              </a:rPr>
              <a:t>. </a:t>
            </a:r>
          </a:p>
          <a:p>
            <a:r>
              <a:rPr lang="en-US" sz="2000">
                <a:latin typeface="+mn-lt"/>
              </a:rPr>
              <a:t>Pretium </a:t>
            </a:r>
            <a:r>
              <a:rPr lang="en-US" sz="2000" err="1">
                <a:latin typeface="+mn-lt"/>
              </a:rPr>
              <a:t>tellus</a:t>
            </a:r>
            <a:r>
              <a:rPr lang="en-US" sz="2000">
                <a:latin typeface="+mn-lt"/>
              </a:rPr>
              <a:t> </a:t>
            </a:r>
            <a:r>
              <a:rPr lang="en-US" sz="2000" err="1">
                <a:latin typeface="+mn-lt"/>
              </a:rPr>
              <a:t>duis</a:t>
            </a:r>
            <a:r>
              <a:rPr lang="en-US" sz="2000">
                <a:latin typeface="+mn-lt"/>
              </a:rPr>
              <a:t> convallis tempus </a:t>
            </a:r>
            <a:r>
              <a:rPr lang="en-US" sz="2000" err="1">
                <a:latin typeface="+mn-lt"/>
              </a:rPr>
              <a:t>leo</a:t>
            </a:r>
            <a:r>
              <a:rPr lang="en-US" sz="2000">
                <a:latin typeface="+mn-lt"/>
              </a:rPr>
              <a:t> </a:t>
            </a:r>
            <a:r>
              <a:rPr lang="en-US" sz="2000" err="1">
                <a:latin typeface="+mn-lt"/>
              </a:rPr>
              <a:t>eu</a:t>
            </a:r>
            <a:r>
              <a:rPr lang="en-US" sz="2000">
                <a:latin typeface="+mn-lt"/>
              </a:rPr>
              <a:t> </a:t>
            </a:r>
            <a:r>
              <a:rPr lang="en-US" sz="2000" err="1">
                <a:latin typeface="+mn-lt"/>
              </a:rPr>
              <a:t>aenean</a:t>
            </a:r>
            <a:r>
              <a:rPr lang="en-US" sz="2000">
                <a:latin typeface="+mn-lt"/>
              </a:rPr>
              <a:t>.</a:t>
            </a:r>
          </a:p>
          <a:p>
            <a:r>
              <a:rPr lang="en-US" sz="2000">
                <a:latin typeface="+mn-lt"/>
              </a:rPr>
              <a:t>Tempus </a:t>
            </a:r>
            <a:r>
              <a:rPr lang="en-US" sz="2000" err="1">
                <a:latin typeface="+mn-lt"/>
              </a:rPr>
              <a:t>leo</a:t>
            </a:r>
            <a:r>
              <a:rPr lang="en-US" sz="2000">
                <a:latin typeface="+mn-lt"/>
              </a:rPr>
              <a:t> </a:t>
            </a:r>
            <a:r>
              <a:rPr lang="en-US" sz="2000" err="1">
                <a:latin typeface="+mn-lt"/>
              </a:rPr>
              <a:t>eu</a:t>
            </a:r>
            <a:r>
              <a:rPr lang="en-US" sz="2000">
                <a:latin typeface="+mn-lt"/>
              </a:rPr>
              <a:t> </a:t>
            </a:r>
            <a:r>
              <a:rPr lang="en-US" sz="2000" err="1">
                <a:latin typeface="+mn-lt"/>
              </a:rPr>
              <a:t>aenean</a:t>
            </a:r>
            <a:r>
              <a:rPr lang="en-US" sz="2000">
                <a:latin typeface="+mn-lt"/>
              </a:rPr>
              <a:t> sed diam </a:t>
            </a:r>
            <a:r>
              <a:rPr lang="en-US" sz="2000" err="1">
                <a:latin typeface="+mn-lt"/>
              </a:rPr>
              <a:t>urna</a:t>
            </a:r>
            <a:r>
              <a:rPr lang="en-US" sz="2000">
                <a:latin typeface="+mn-lt"/>
              </a:rPr>
              <a:t> </a:t>
            </a:r>
            <a:r>
              <a:rPr lang="en-US" sz="2000" err="1">
                <a:latin typeface="+mn-lt"/>
              </a:rPr>
              <a:t>tempor</a:t>
            </a:r>
            <a:r>
              <a:rPr lang="en-US" sz="2000">
                <a:latin typeface="+mn-lt"/>
              </a:rPr>
              <a:t>.</a:t>
            </a:r>
          </a:p>
          <a:p>
            <a:r>
              <a:rPr lang="en-US" sz="2000" err="1">
                <a:latin typeface="+mn-lt"/>
              </a:rPr>
              <a:t>Iaculis</a:t>
            </a:r>
            <a:r>
              <a:rPr lang="en-US" sz="2000">
                <a:latin typeface="+mn-lt"/>
              </a:rPr>
              <a:t> </a:t>
            </a:r>
            <a:r>
              <a:rPr lang="en-US" sz="2000" err="1">
                <a:latin typeface="+mn-lt"/>
              </a:rPr>
              <a:t>massa</a:t>
            </a:r>
            <a:r>
              <a:rPr lang="en-US" sz="2000">
                <a:latin typeface="+mn-lt"/>
              </a:rPr>
              <a:t> </a:t>
            </a:r>
            <a:r>
              <a:rPr lang="en-US" sz="2000" err="1">
                <a:latin typeface="+mn-lt"/>
              </a:rPr>
              <a:t>nisl</a:t>
            </a:r>
            <a:r>
              <a:rPr lang="en-US" sz="2000">
                <a:latin typeface="+mn-lt"/>
              </a:rPr>
              <a:t> </a:t>
            </a:r>
            <a:r>
              <a:rPr lang="en-US" sz="2000" err="1">
                <a:latin typeface="+mn-lt"/>
              </a:rPr>
              <a:t>malesuada</a:t>
            </a:r>
            <a:r>
              <a:rPr lang="en-US" sz="2000">
                <a:latin typeface="+mn-lt"/>
              </a:rPr>
              <a:t> lacinia integer </a:t>
            </a:r>
            <a:r>
              <a:rPr lang="en-US" sz="2000" err="1">
                <a:latin typeface="+mn-lt"/>
              </a:rPr>
              <a:t>nunc</a:t>
            </a:r>
            <a:r>
              <a:rPr lang="en-US" sz="2000">
                <a:latin typeface="+mn-lt"/>
              </a:rPr>
              <a:t> </a:t>
            </a:r>
            <a:r>
              <a:rPr lang="en-US" sz="2000" err="1">
                <a:latin typeface="+mn-lt"/>
              </a:rPr>
              <a:t>posuere</a:t>
            </a:r>
            <a:r>
              <a:rPr lang="en-US" sz="2000">
                <a:latin typeface="+mn-lt"/>
              </a:rPr>
              <a:t>.</a:t>
            </a:r>
          </a:p>
          <a:p>
            <a:endParaRPr lang="en-US" sz="2000">
              <a:latin typeface="+mn-lt"/>
            </a:endParaRPr>
          </a:p>
        </p:txBody>
      </p:sp>
      <p:pic>
        <p:nvPicPr>
          <p:cNvPr id="9" name="Picture Placeholder 7">
            <a:extLst>
              <a:ext uri="{FF2B5EF4-FFF2-40B4-BE49-F238E27FC236}">
                <a16:creationId xmlns:a16="http://schemas.microsoft.com/office/drawing/2014/main" id="{83ACD496-B595-BF7F-89D2-687A392B0E83}"/>
              </a:ext>
              <a:ext uri="{C183D7F6-B498-43B3-948B-1728B52AA6E4}">
                <adec:decorative xmlns:adec="http://schemas.microsoft.com/office/drawing/2017/decorative" val="0"/>
              </a:ext>
            </a:extLst>
          </p:cNvPr>
          <p:cNvPicPr>
            <a:picLocks noChangeAspect="1"/>
          </p:cNvPicPr>
          <p:nvPr/>
        </p:nvPicPr>
        <p:blipFill>
          <a:blip r:embed="rId4"/>
          <a:srcRect l="12750" r="12750"/>
          <a:stretch/>
        </p:blipFill>
        <p:spPr>
          <a:xfrm>
            <a:off x="940070" y="3429000"/>
            <a:ext cx="3831956" cy="3429000"/>
          </a:xfrm>
          <a:prstGeom prst="rect">
            <a:avLst/>
          </a:prstGeom>
        </p:spPr>
      </p:pic>
      <p:sp>
        <p:nvSpPr>
          <p:cNvPr id="5" name="Footer Placeholder 4">
            <a:extLst>
              <a:ext uri="{FF2B5EF4-FFF2-40B4-BE49-F238E27FC236}">
                <a16:creationId xmlns:a16="http://schemas.microsoft.com/office/drawing/2014/main" id="{BDAFB4AD-C59B-6050-6DAB-2281426517F7}"/>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471280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F8EFE99-136F-AA32-5C4C-F125333B0ED5}"/>
              </a:ext>
            </a:extLst>
          </p:cNvPr>
          <p:cNvSpPr>
            <a:spLocks noGrp="1"/>
          </p:cNvSpPr>
          <p:nvPr>
            <p:ph type="title"/>
          </p:nvPr>
        </p:nvSpPr>
        <p:spPr/>
        <p:txBody>
          <a:bodyPr/>
          <a:lstStyle/>
          <a:p>
            <a:r>
              <a:rPr lang="en-US"/>
              <a:t>Text with image</a:t>
            </a:r>
          </a:p>
        </p:txBody>
      </p:sp>
      <p:sp>
        <p:nvSpPr>
          <p:cNvPr id="12" name="Subtitle 11">
            <a:extLst>
              <a:ext uri="{FF2B5EF4-FFF2-40B4-BE49-F238E27FC236}">
                <a16:creationId xmlns:a16="http://schemas.microsoft.com/office/drawing/2014/main" id="{AD37E871-B3A5-DC75-C7B1-9A13057327CE}"/>
              </a:ext>
            </a:extLst>
          </p:cNvPr>
          <p:cNvSpPr>
            <a:spLocks noGrp="1"/>
          </p:cNvSpPr>
          <p:nvPr>
            <p:ph type="subTitle" idx="14"/>
          </p:nvPr>
        </p:nvSpPr>
        <p:spPr/>
        <p:txBody>
          <a:bodyPr/>
          <a:lstStyle/>
          <a:p>
            <a:r>
              <a:rPr lang="en-US"/>
              <a:t>Subtitle or description</a:t>
            </a:r>
          </a:p>
        </p:txBody>
      </p:sp>
      <p:sp>
        <p:nvSpPr>
          <p:cNvPr id="4" name="Text Placeholder 3">
            <a:extLst>
              <a:ext uri="{FF2B5EF4-FFF2-40B4-BE49-F238E27FC236}">
                <a16:creationId xmlns:a16="http://schemas.microsoft.com/office/drawing/2014/main" id="{F00B6E8A-7240-578B-DB5E-C3599E552A38}"/>
              </a:ext>
            </a:extLst>
          </p:cNvPr>
          <p:cNvSpPr>
            <a:spLocks noGrp="1"/>
          </p:cNvSpPr>
          <p:nvPr>
            <p:ph type="body" sz="quarter" idx="15"/>
          </p:nvPr>
        </p:nvSpPr>
        <p:spPr/>
        <p:txBody>
          <a:bodyPr/>
          <a:lstStyle/>
          <a:p>
            <a:r>
              <a:rPr lang="en-US"/>
              <a:t>Slide header</a:t>
            </a:r>
          </a:p>
        </p:txBody>
      </p:sp>
      <p:sp>
        <p:nvSpPr>
          <p:cNvPr id="21" name="Content Placeholder 3">
            <a:extLst>
              <a:ext uri="{FF2B5EF4-FFF2-40B4-BE49-F238E27FC236}">
                <a16:creationId xmlns:a16="http://schemas.microsoft.com/office/drawing/2014/main" id="{7A8736D7-9D23-095F-D36E-B9B6D1A2B77F}"/>
              </a:ext>
            </a:extLst>
          </p:cNvPr>
          <p:cNvSpPr txBox="1">
            <a:spLocks/>
          </p:cNvSpPr>
          <p:nvPr/>
        </p:nvSpPr>
        <p:spPr>
          <a:xfrm>
            <a:off x="838199" y="2857041"/>
            <a:ext cx="4999390" cy="336313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BentonSans Book"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10000"/>
              </a:lnSpc>
            </a:pPr>
            <a:r>
              <a:rPr lang="en-US" sz="2000"/>
              <a:t>Remember to add alt text to your images. </a:t>
            </a:r>
            <a:r>
              <a:rPr lang="en-US" sz="2100"/>
              <a:t>Learn more about </a:t>
            </a:r>
            <a:r>
              <a:rPr lang="en-US" sz="2100">
                <a:hlinkClick r:id="rId3"/>
              </a:rPr>
              <a:t>best practices for alt text</a:t>
            </a:r>
            <a:r>
              <a:rPr lang="en-US" sz="2100"/>
              <a:t>.</a:t>
            </a:r>
          </a:p>
          <a:p>
            <a:pPr>
              <a:lnSpc>
                <a:spcPct val="110000"/>
              </a:lnSpc>
            </a:pPr>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a:t>
            </a:r>
            <a:r>
              <a:rPr lang="en-US" sz="2000" err="1"/>
              <a:t>Quisque</a:t>
            </a:r>
            <a:r>
              <a:rPr lang="en-US" sz="2000"/>
              <a:t> </a:t>
            </a:r>
            <a:r>
              <a:rPr lang="en-US" sz="2000" err="1"/>
              <a:t>faucibus</a:t>
            </a:r>
            <a:r>
              <a:rPr lang="en-US" sz="2000"/>
              <a:t> ex </a:t>
            </a:r>
            <a:r>
              <a:rPr lang="en-US" sz="2000" err="1"/>
              <a:t>sapien</a:t>
            </a:r>
            <a:r>
              <a:rPr lang="en-US" sz="2000"/>
              <a:t> vitae </a:t>
            </a:r>
            <a:r>
              <a:rPr lang="en-US" sz="2000" err="1"/>
              <a:t>pellentesque</a:t>
            </a:r>
            <a:r>
              <a:rPr lang="en-US" sz="2000"/>
              <a:t> </a:t>
            </a:r>
            <a:r>
              <a:rPr lang="en-US" sz="2000" err="1"/>
              <a:t>sem</a:t>
            </a:r>
            <a:r>
              <a:rPr lang="en-US" sz="2000"/>
              <a:t> </a:t>
            </a:r>
            <a:r>
              <a:rPr lang="en-US" sz="2000" err="1"/>
              <a:t>placerat</a:t>
            </a:r>
            <a:r>
              <a:rPr lang="en-US" sz="2000"/>
              <a:t>. In id cursus mi </a:t>
            </a:r>
            <a:r>
              <a:rPr lang="en-US" sz="2000" err="1"/>
              <a:t>pretium</a:t>
            </a:r>
            <a:r>
              <a:rPr lang="en-US" sz="2000"/>
              <a:t> </a:t>
            </a:r>
            <a:r>
              <a:rPr lang="en-US" sz="2000" err="1"/>
              <a:t>tellus</a:t>
            </a:r>
            <a:r>
              <a:rPr lang="en-US" sz="2000"/>
              <a:t> </a:t>
            </a:r>
            <a:r>
              <a:rPr lang="en-US" sz="2000" err="1"/>
              <a:t>duis</a:t>
            </a:r>
            <a:r>
              <a:rPr lang="en-US" sz="2000"/>
              <a:t> convallis. </a:t>
            </a:r>
          </a:p>
          <a:p>
            <a:pPr>
              <a:lnSpc>
                <a:spcPct val="110000"/>
              </a:lnSpc>
            </a:pPr>
            <a:r>
              <a:rPr lang="en-US" sz="2000"/>
              <a:t>Tempus </a:t>
            </a:r>
            <a:r>
              <a:rPr lang="en-US" sz="2000" err="1"/>
              <a:t>leo</a:t>
            </a:r>
            <a:r>
              <a:rPr lang="en-US" sz="2000"/>
              <a:t> </a:t>
            </a:r>
            <a:r>
              <a:rPr lang="en-US" sz="2000" err="1"/>
              <a:t>eu</a:t>
            </a:r>
            <a:r>
              <a:rPr lang="en-US" sz="2000"/>
              <a:t> </a:t>
            </a:r>
            <a:r>
              <a:rPr lang="en-US" sz="2000" err="1"/>
              <a:t>aenean</a:t>
            </a:r>
            <a:r>
              <a:rPr lang="en-US" sz="2000"/>
              <a:t> sed diam </a:t>
            </a:r>
            <a:r>
              <a:rPr lang="en-US" sz="2000" err="1"/>
              <a:t>urna</a:t>
            </a:r>
            <a:r>
              <a:rPr lang="en-US" sz="2000"/>
              <a:t> </a:t>
            </a:r>
            <a:r>
              <a:rPr lang="en-US" sz="2000" err="1"/>
              <a:t>tempor</a:t>
            </a:r>
            <a:r>
              <a:rPr lang="en-US" sz="2000"/>
              <a:t>. Pulvinar </a:t>
            </a:r>
            <a:r>
              <a:rPr lang="en-US" sz="2000" err="1"/>
              <a:t>vivamus</a:t>
            </a:r>
            <a:r>
              <a:rPr lang="en-US" sz="2000"/>
              <a:t> </a:t>
            </a:r>
            <a:r>
              <a:rPr lang="en-US" sz="2000" err="1"/>
              <a:t>fringilla</a:t>
            </a:r>
            <a:r>
              <a:rPr lang="en-US" sz="2000"/>
              <a:t> </a:t>
            </a:r>
            <a:r>
              <a:rPr lang="en-US" sz="2000" err="1"/>
              <a:t>lacus</a:t>
            </a:r>
            <a:r>
              <a:rPr lang="en-US" sz="2000"/>
              <a:t> nec </a:t>
            </a:r>
            <a:r>
              <a:rPr lang="en-US" sz="2000" err="1"/>
              <a:t>metus</a:t>
            </a:r>
            <a:r>
              <a:rPr lang="en-US" sz="2000"/>
              <a:t> </a:t>
            </a:r>
            <a:r>
              <a:rPr lang="en-US" sz="2000" err="1"/>
              <a:t>bibendum</a:t>
            </a:r>
            <a:r>
              <a:rPr lang="en-US" sz="2000"/>
              <a:t> </a:t>
            </a:r>
            <a:r>
              <a:rPr lang="en-US" sz="2000" err="1"/>
              <a:t>egestas</a:t>
            </a:r>
            <a:r>
              <a:rPr lang="en-US" sz="2000"/>
              <a:t>. </a:t>
            </a:r>
            <a:r>
              <a:rPr lang="en-US" sz="2000" err="1"/>
              <a:t>Iaculis</a:t>
            </a:r>
            <a:r>
              <a:rPr lang="en-US" sz="2000"/>
              <a:t> </a:t>
            </a:r>
            <a:r>
              <a:rPr lang="en-US" sz="2000" err="1"/>
              <a:t>massa</a:t>
            </a:r>
            <a:r>
              <a:rPr lang="en-US" sz="2000"/>
              <a:t> </a:t>
            </a:r>
            <a:r>
              <a:rPr lang="en-US" sz="2000" err="1"/>
              <a:t>nisl</a:t>
            </a:r>
            <a:r>
              <a:rPr lang="en-US" sz="2000"/>
              <a:t> </a:t>
            </a:r>
            <a:r>
              <a:rPr lang="en-US" sz="2000" err="1"/>
              <a:t>malesuada</a:t>
            </a:r>
            <a:r>
              <a:rPr lang="en-US" sz="2000"/>
              <a:t> lacinia integer </a:t>
            </a:r>
            <a:r>
              <a:rPr lang="en-US" sz="2000" err="1"/>
              <a:t>nunc</a:t>
            </a:r>
            <a:r>
              <a:rPr lang="en-US" sz="2000"/>
              <a:t> </a:t>
            </a:r>
            <a:r>
              <a:rPr lang="en-US" sz="2000" err="1"/>
              <a:t>posuere</a:t>
            </a:r>
            <a:r>
              <a:rPr lang="en-US" sz="2000"/>
              <a:t>.</a:t>
            </a:r>
          </a:p>
        </p:txBody>
      </p:sp>
      <p:pic>
        <p:nvPicPr>
          <p:cNvPr id="8" name="Picture Placeholder 7">
            <a:extLst>
              <a:ext uri="{FF2B5EF4-FFF2-40B4-BE49-F238E27FC236}">
                <a16:creationId xmlns:a16="http://schemas.microsoft.com/office/drawing/2014/main" id="{37B601D0-62A7-49EF-1C77-995E8F0F1A4E}"/>
              </a:ext>
              <a:ext uri="{C183D7F6-B498-43B3-948B-1728B52AA6E4}">
                <adec:decorative xmlns:adec="http://schemas.microsoft.com/office/drawing/2017/decorative" val="0"/>
              </a:ext>
            </a:extLst>
          </p:cNvPr>
          <p:cNvPicPr>
            <a:picLocks noGrp="1" noChangeAspect="1"/>
          </p:cNvPicPr>
          <p:nvPr>
            <p:ph type="pic" idx="1"/>
          </p:nvPr>
        </p:nvPicPr>
        <p:blipFill>
          <a:blip r:embed="rId4"/>
          <a:srcRect l="20075" r="20075"/>
          <a:stretch/>
        </p:blipFill>
        <p:spPr>
          <a:xfrm>
            <a:off x="6683830" y="722489"/>
            <a:ext cx="5508170" cy="6135511"/>
          </a:xfrm>
        </p:spPr>
      </p:pic>
      <p:sp>
        <p:nvSpPr>
          <p:cNvPr id="5" name="Footer Placeholder 4">
            <a:extLst>
              <a:ext uri="{FF2B5EF4-FFF2-40B4-BE49-F238E27FC236}">
                <a16:creationId xmlns:a16="http://schemas.microsoft.com/office/drawing/2014/main" id="{245DC62C-721B-D6FF-3CD8-524780E63666}"/>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290742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0116384-80F4-57D7-3F1C-004637DACCFA}"/>
              </a:ext>
            </a:extLst>
          </p:cNvPr>
          <p:cNvSpPr>
            <a:spLocks noGrp="1"/>
          </p:cNvSpPr>
          <p:nvPr>
            <p:ph type="title"/>
          </p:nvPr>
        </p:nvSpPr>
        <p:spPr>
          <a:xfrm>
            <a:off x="838200" y="1404108"/>
            <a:ext cx="4213770" cy="1241878"/>
          </a:xfrm>
        </p:spPr>
        <p:txBody>
          <a:bodyPr>
            <a:normAutofit fontScale="90000"/>
          </a:bodyPr>
          <a:lstStyle/>
          <a:p>
            <a:r>
              <a:rPr lang="en-US"/>
              <a:t>Text with three image collage</a:t>
            </a:r>
          </a:p>
        </p:txBody>
      </p:sp>
      <p:sp>
        <p:nvSpPr>
          <p:cNvPr id="20" name="Subtitle 19">
            <a:extLst>
              <a:ext uri="{FF2B5EF4-FFF2-40B4-BE49-F238E27FC236}">
                <a16:creationId xmlns:a16="http://schemas.microsoft.com/office/drawing/2014/main" id="{2F634460-9299-3E91-5301-47B0907B85A0}"/>
              </a:ext>
            </a:extLst>
          </p:cNvPr>
          <p:cNvSpPr>
            <a:spLocks noGrp="1"/>
          </p:cNvSpPr>
          <p:nvPr>
            <p:ph type="subTitle" idx="14"/>
          </p:nvPr>
        </p:nvSpPr>
        <p:spPr>
          <a:xfrm>
            <a:off x="838200" y="2645986"/>
            <a:ext cx="4213770" cy="477611"/>
          </a:xfrm>
        </p:spPr>
        <p:txBody>
          <a:bodyPr/>
          <a:lstStyle/>
          <a:p>
            <a:r>
              <a:rPr lang="en-US"/>
              <a:t>Subtitle or description</a:t>
            </a:r>
          </a:p>
        </p:txBody>
      </p:sp>
      <p:sp>
        <p:nvSpPr>
          <p:cNvPr id="6" name="Text Placeholder 5">
            <a:extLst>
              <a:ext uri="{FF2B5EF4-FFF2-40B4-BE49-F238E27FC236}">
                <a16:creationId xmlns:a16="http://schemas.microsoft.com/office/drawing/2014/main" id="{7A1B48D0-BE23-130C-5105-69D6DF1D4734}"/>
              </a:ext>
            </a:extLst>
          </p:cNvPr>
          <p:cNvSpPr>
            <a:spLocks noGrp="1"/>
          </p:cNvSpPr>
          <p:nvPr>
            <p:ph type="body" sz="quarter" idx="15"/>
          </p:nvPr>
        </p:nvSpPr>
        <p:spPr/>
        <p:txBody>
          <a:bodyPr/>
          <a:lstStyle/>
          <a:p>
            <a:r>
              <a:rPr lang="en-US"/>
              <a:t>Slide header</a:t>
            </a:r>
          </a:p>
        </p:txBody>
      </p:sp>
      <p:sp>
        <p:nvSpPr>
          <p:cNvPr id="28" name="Content Placeholder 3">
            <a:extLst>
              <a:ext uri="{FF2B5EF4-FFF2-40B4-BE49-F238E27FC236}">
                <a16:creationId xmlns:a16="http://schemas.microsoft.com/office/drawing/2014/main" id="{41C54774-BAA2-2E34-FBB6-D31209083B21}"/>
              </a:ext>
            </a:extLst>
          </p:cNvPr>
          <p:cNvSpPr txBox="1">
            <a:spLocks/>
          </p:cNvSpPr>
          <p:nvPr/>
        </p:nvSpPr>
        <p:spPr>
          <a:xfrm>
            <a:off x="838199" y="3215421"/>
            <a:ext cx="4999390" cy="336313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BentonSans Book"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10000"/>
              </a:lnSpc>
            </a:pPr>
            <a:r>
              <a:rPr lang="en-US" sz="2100"/>
              <a:t>Remember to add alt text to your images. Learn more about </a:t>
            </a:r>
            <a:r>
              <a:rPr lang="en-US" sz="2100">
                <a:hlinkClick r:id="rId3"/>
              </a:rPr>
              <a:t>best practices for alt text</a:t>
            </a:r>
            <a:r>
              <a:rPr lang="en-US" sz="2100"/>
              <a:t>.</a:t>
            </a:r>
          </a:p>
          <a:p>
            <a:pPr>
              <a:lnSpc>
                <a:spcPct val="110000"/>
              </a:lnSpc>
            </a:pPr>
            <a:r>
              <a:rPr lang="en-US" sz="2000">
                <a:latin typeface="BentonSans Book"/>
              </a:rPr>
              <a:t>Lorem ipsum dolor sit </a:t>
            </a:r>
            <a:r>
              <a:rPr lang="en-US" sz="2000" err="1">
                <a:latin typeface="BentonSans Book"/>
              </a:rPr>
              <a:t>amet</a:t>
            </a:r>
            <a:r>
              <a:rPr lang="en-US" sz="2000">
                <a:latin typeface="BentonSans Book"/>
              </a:rPr>
              <a:t> </a:t>
            </a:r>
            <a:r>
              <a:rPr lang="en-US" sz="2000" err="1">
                <a:latin typeface="BentonSans Book"/>
              </a:rPr>
              <a:t>consectetur</a:t>
            </a:r>
            <a:r>
              <a:rPr lang="en-US" sz="2000">
                <a:latin typeface="BentonSans Book"/>
              </a:rPr>
              <a:t> </a:t>
            </a:r>
            <a:r>
              <a:rPr lang="en-US" sz="2000" err="1">
                <a:latin typeface="BentonSans Book"/>
              </a:rPr>
              <a:t>adipiscing</a:t>
            </a:r>
            <a:r>
              <a:rPr lang="en-US" sz="2000">
                <a:latin typeface="BentonSans Book"/>
              </a:rPr>
              <a:t> </a:t>
            </a:r>
            <a:r>
              <a:rPr lang="en-US" sz="2000" err="1">
                <a:latin typeface="BentonSans Book"/>
              </a:rPr>
              <a:t>elit</a:t>
            </a:r>
            <a:r>
              <a:rPr lang="en-US" sz="2000">
                <a:latin typeface="BentonSans Book"/>
              </a:rPr>
              <a:t>. </a:t>
            </a:r>
            <a:r>
              <a:rPr lang="en-US" sz="2000" err="1">
                <a:latin typeface="BentonSans Book"/>
              </a:rPr>
              <a:t>Quisque</a:t>
            </a:r>
            <a:r>
              <a:rPr lang="en-US" sz="2000">
                <a:latin typeface="BentonSans Book"/>
              </a:rPr>
              <a:t> </a:t>
            </a:r>
            <a:r>
              <a:rPr lang="en-US" sz="2000" err="1">
                <a:latin typeface="BentonSans Book"/>
              </a:rPr>
              <a:t>faucibus</a:t>
            </a:r>
            <a:r>
              <a:rPr lang="en-US" sz="2000">
                <a:latin typeface="BentonSans Book"/>
              </a:rPr>
              <a:t> ex </a:t>
            </a:r>
            <a:r>
              <a:rPr lang="en-US" sz="2000" err="1">
                <a:latin typeface="BentonSans Book"/>
              </a:rPr>
              <a:t>sapien</a:t>
            </a:r>
            <a:r>
              <a:rPr lang="en-US" sz="2000">
                <a:latin typeface="BentonSans Book"/>
              </a:rPr>
              <a:t> vitae </a:t>
            </a:r>
            <a:r>
              <a:rPr lang="en-US" sz="2000" err="1">
                <a:latin typeface="BentonSans Book"/>
              </a:rPr>
              <a:t>pellentesque</a:t>
            </a:r>
            <a:r>
              <a:rPr lang="en-US" sz="2000">
                <a:latin typeface="BentonSans Book"/>
              </a:rPr>
              <a:t> </a:t>
            </a:r>
            <a:r>
              <a:rPr lang="en-US" sz="2000" err="1">
                <a:latin typeface="BentonSans Book"/>
              </a:rPr>
              <a:t>sem</a:t>
            </a:r>
            <a:r>
              <a:rPr lang="en-US" sz="2000">
                <a:latin typeface="BentonSans Book"/>
              </a:rPr>
              <a:t> </a:t>
            </a:r>
            <a:r>
              <a:rPr lang="en-US" sz="2000" err="1">
                <a:latin typeface="BentonSans Book"/>
              </a:rPr>
              <a:t>placerat</a:t>
            </a:r>
            <a:r>
              <a:rPr lang="en-US" sz="2000">
                <a:latin typeface="BentonSans Book"/>
              </a:rPr>
              <a:t>. In id cursus mi </a:t>
            </a:r>
            <a:r>
              <a:rPr lang="en-US" sz="2000" err="1">
                <a:latin typeface="BentonSans Book"/>
              </a:rPr>
              <a:t>pretium</a:t>
            </a:r>
            <a:r>
              <a:rPr lang="en-US" sz="2000">
                <a:latin typeface="BentonSans Book"/>
              </a:rPr>
              <a:t> </a:t>
            </a:r>
            <a:r>
              <a:rPr lang="en-US" sz="2000" err="1">
                <a:latin typeface="BentonSans Book"/>
              </a:rPr>
              <a:t>tellus</a:t>
            </a:r>
            <a:r>
              <a:rPr lang="en-US" sz="2000">
                <a:latin typeface="BentonSans Book"/>
              </a:rPr>
              <a:t> </a:t>
            </a:r>
            <a:r>
              <a:rPr lang="en-US" sz="2000" err="1">
                <a:latin typeface="BentonSans Book"/>
              </a:rPr>
              <a:t>duis</a:t>
            </a:r>
            <a:r>
              <a:rPr lang="en-US" sz="2000">
                <a:latin typeface="BentonSans Book"/>
              </a:rPr>
              <a:t> convallis. </a:t>
            </a:r>
          </a:p>
          <a:p>
            <a:pPr>
              <a:lnSpc>
                <a:spcPct val="110000"/>
              </a:lnSpc>
            </a:pPr>
            <a:r>
              <a:rPr lang="en-US" sz="2000">
                <a:latin typeface="BentonSans Book"/>
              </a:rPr>
              <a:t>Tempus </a:t>
            </a:r>
            <a:r>
              <a:rPr lang="en-US" sz="2000" err="1">
                <a:latin typeface="BentonSans Book"/>
              </a:rPr>
              <a:t>leo</a:t>
            </a:r>
            <a:r>
              <a:rPr lang="en-US" sz="2000">
                <a:latin typeface="BentonSans Book"/>
              </a:rPr>
              <a:t> </a:t>
            </a:r>
            <a:r>
              <a:rPr lang="en-US" sz="2000" err="1">
                <a:latin typeface="BentonSans Book"/>
              </a:rPr>
              <a:t>eu</a:t>
            </a:r>
            <a:r>
              <a:rPr lang="en-US" sz="2000">
                <a:latin typeface="BentonSans Book"/>
              </a:rPr>
              <a:t> </a:t>
            </a:r>
            <a:r>
              <a:rPr lang="en-US" sz="2000" err="1">
                <a:latin typeface="BentonSans Book"/>
              </a:rPr>
              <a:t>aenean</a:t>
            </a:r>
            <a:r>
              <a:rPr lang="en-US" sz="2000">
                <a:latin typeface="BentonSans Book"/>
              </a:rPr>
              <a:t> sed diam </a:t>
            </a:r>
            <a:r>
              <a:rPr lang="en-US" sz="2000" err="1">
                <a:latin typeface="BentonSans Book"/>
              </a:rPr>
              <a:t>urna</a:t>
            </a:r>
            <a:r>
              <a:rPr lang="en-US" sz="2000">
                <a:latin typeface="BentonSans Book"/>
              </a:rPr>
              <a:t> </a:t>
            </a:r>
            <a:r>
              <a:rPr lang="en-US" sz="2000" err="1">
                <a:latin typeface="BentonSans Book"/>
              </a:rPr>
              <a:t>tempor</a:t>
            </a:r>
            <a:r>
              <a:rPr lang="en-US" sz="2000">
                <a:latin typeface="BentonSans Book"/>
              </a:rPr>
              <a:t>. Pulvinar </a:t>
            </a:r>
            <a:r>
              <a:rPr lang="en-US" sz="2000" err="1">
                <a:latin typeface="BentonSans Book"/>
              </a:rPr>
              <a:t>vivamus</a:t>
            </a:r>
            <a:r>
              <a:rPr lang="en-US" sz="2000">
                <a:latin typeface="BentonSans Book"/>
              </a:rPr>
              <a:t> </a:t>
            </a:r>
            <a:r>
              <a:rPr lang="en-US" sz="2000" err="1">
                <a:latin typeface="BentonSans Book"/>
              </a:rPr>
              <a:t>fringilla</a:t>
            </a:r>
            <a:r>
              <a:rPr lang="en-US" sz="2000">
                <a:latin typeface="BentonSans Book"/>
              </a:rPr>
              <a:t> </a:t>
            </a:r>
            <a:r>
              <a:rPr lang="en-US" sz="2000" err="1">
                <a:latin typeface="BentonSans Book"/>
              </a:rPr>
              <a:t>lacus</a:t>
            </a:r>
            <a:r>
              <a:rPr lang="en-US" sz="2000">
                <a:latin typeface="BentonSans Book"/>
              </a:rPr>
              <a:t> nec </a:t>
            </a:r>
            <a:r>
              <a:rPr lang="en-US" sz="2000" err="1">
                <a:latin typeface="BentonSans Book"/>
              </a:rPr>
              <a:t>metus</a:t>
            </a:r>
            <a:r>
              <a:rPr lang="en-US" sz="2000">
                <a:latin typeface="BentonSans Book"/>
              </a:rPr>
              <a:t> </a:t>
            </a:r>
            <a:r>
              <a:rPr lang="en-US" sz="2000" err="1">
                <a:latin typeface="BentonSans Book"/>
              </a:rPr>
              <a:t>bibendum</a:t>
            </a:r>
            <a:r>
              <a:rPr lang="en-US" sz="2000">
                <a:latin typeface="BentonSans Book"/>
              </a:rPr>
              <a:t> </a:t>
            </a:r>
            <a:r>
              <a:rPr lang="en-US" sz="2000" err="1">
                <a:latin typeface="BentonSans Book"/>
              </a:rPr>
              <a:t>egestas</a:t>
            </a:r>
            <a:r>
              <a:rPr lang="en-US" sz="2000">
                <a:latin typeface="BentonSans Book"/>
              </a:rPr>
              <a:t>. </a:t>
            </a:r>
            <a:r>
              <a:rPr lang="en-US" sz="2000" err="1">
                <a:latin typeface="BentonSans Book"/>
              </a:rPr>
              <a:t>Iaculis</a:t>
            </a:r>
            <a:r>
              <a:rPr lang="en-US" sz="2000">
                <a:latin typeface="BentonSans Book"/>
              </a:rPr>
              <a:t> </a:t>
            </a:r>
            <a:r>
              <a:rPr lang="en-US" sz="2000" err="1">
                <a:latin typeface="BentonSans Book"/>
              </a:rPr>
              <a:t>massa</a:t>
            </a:r>
            <a:r>
              <a:rPr lang="en-US" sz="2000">
                <a:latin typeface="BentonSans Book"/>
              </a:rPr>
              <a:t> </a:t>
            </a:r>
            <a:r>
              <a:rPr lang="en-US" sz="2000" err="1">
                <a:latin typeface="BentonSans Book"/>
              </a:rPr>
              <a:t>nisl</a:t>
            </a:r>
            <a:r>
              <a:rPr lang="en-US" sz="2000">
                <a:latin typeface="BentonSans Book"/>
              </a:rPr>
              <a:t> </a:t>
            </a:r>
            <a:r>
              <a:rPr lang="en-US" sz="2000" err="1">
                <a:latin typeface="BentonSans Book"/>
              </a:rPr>
              <a:t>malesuada</a:t>
            </a:r>
            <a:r>
              <a:rPr lang="en-US" sz="2000">
                <a:latin typeface="BentonSans Book"/>
              </a:rPr>
              <a:t>.</a:t>
            </a:r>
          </a:p>
        </p:txBody>
      </p:sp>
      <p:sp>
        <p:nvSpPr>
          <p:cNvPr id="21" name="Rectangle 20">
            <a:extLst>
              <a:ext uri="{FF2B5EF4-FFF2-40B4-BE49-F238E27FC236}">
                <a16:creationId xmlns:a16="http://schemas.microsoft.com/office/drawing/2014/main" id="{AE8B839F-094A-BB8C-C64E-16C1488A306B}"/>
              </a:ext>
              <a:ext uri="{C183D7F6-B498-43B3-948B-1728B52AA6E4}">
                <adec:decorative xmlns:adec="http://schemas.microsoft.com/office/drawing/2017/decorative" val="1"/>
              </a:ext>
            </a:extLst>
          </p:cNvPr>
          <p:cNvSpPr/>
          <p:nvPr/>
        </p:nvSpPr>
        <p:spPr>
          <a:xfrm>
            <a:off x="6310745" y="3116763"/>
            <a:ext cx="5881255" cy="7338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D6013F-439E-5687-B8BA-77D936F527AD}"/>
              </a:ext>
              <a:ext uri="{C183D7F6-B498-43B3-948B-1728B52AA6E4}">
                <adec:decorative xmlns:adec="http://schemas.microsoft.com/office/drawing/2017/decorative" val="1"/>
              </a:ext>
            </a:extLst>
          </p:cNvPr>
          <p:cNvSpPr/>
          <p:nvPr/>
        </p:nvSpPr>
        <p:spPr>
          <a:xfrm>
            <a:off x="7869382" y="4638225"/>
            <a:ext cx="2549222" cy="188799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59D2292-2820-2EB8-2804-E133C41A7494}"/>
              </a:ext>
            </a:extLst>
          </p:cNvPr>
          <p:cNvPicPr>
            <a:picLocks noChangeAspect="1"/>
          </p:cNvPicPr>
          <p:nvPr/>
        </p:nvPicPr>
        <p:blipFill>
          <a:blip r:embed="rId4"/>
          <a:srcRect/>
          <a:stretch/>
        </p:blipFill>
        <p:spPr>
          <a:xfrm>
            <a:off x="9770992" y="2276877"/>
            <a:ext cx="1795305" cy="1196870"/>
          </a:xfrm>
          <a:prstGeom prst="rect">
            <a:avLst/>
          </a:prstGeom>
        </p:spPr>
      </p:pic>
      <p:pic>
        <p:nvPicPr>
          <p:cNvPr id="24" name="Picture 23" descr="A crowd of students with white noise makers in IU's memorial stadium.">
            <a:extLst>
              <a:ext uri="{FF2B5EF4-FFF2-40B4-BE49-F238E27FC236}">
                <a16:creationId xmlns:a16="http://schemas.microsoft.com/office/drawing/2014/main" id="{479E16E8-EBA7-C368-2CD9-254C2EAA66A3}"/>
              </a:ext>
            </a:extLst>
          </p:cNvPr>
          <p:cNvPicPr>
            <a:picLocks noChangeAspect="1"/>
          </p:cNvPicPr>
          <p:nvPr/>
        </p:nvPicPr>
        <p:blipFill>
          <a:blip r:embed="rId5"/>
          <a:srcRect l="27029" t="71" r="24154" b="-71"/>
          <a:stretch>
            <a:fillRect/>
          </a:stretch>
        </p:blipFill>
        <p:spPr>
          <a:xfrm>
            <a:off x="6885709" y="1065456"/>
            <a:ext cx="3207970" cy="4387019"/>
          </a:xfrm>
          <a:prstGeom prst="rect">
            <a:avLst/>
          </a:prstGeom>
        </p:spPr>
      </p:pic>
      <p:pic>
        <p:nvPicPr>
          <p:cNvPr id="26" name="Content Placeholder 13">
            <a:extLst>
              <a:ext uri="{FF2B5EF4-FFF2-40B4-BE49-F238E27FC236}">
                <a16:creationId xmlns:a16="http://schemas.microsoft.com/office/drawing/2014/main" id="{02365E89-476F-C354-ACD2-6218A2382228}"/>
              </a:ext>
            </a:extLst>
          </p:cNvPr>
          <p:cNvPicPr>
            <a:picLocks noChangeAspect="1"/>
          </p:cNvPicPr>
          <p:nvPr/>
        </p:nvPicPr>
        <p:blipFill>
          <a:blip r:embed="rId6"/>
          <a:srcRect/>
          <a:stretch/>
        </p:blipFill>
        <p:spPr>
          <a:xfrm>
            <a:off x="8331319" y="3325703"/>
            <a:ext cx="4159362" cy="2855682"/>
          </a:xfrm>
          <a:prstGeom prst="rect">
            <a:avLst/>
          </a:prstGeom>
        </p:spPr>
      </p:pic>
      <p:cxnSp>
        <p:nvCxnSpPr>
          <p:cNvPr id="25" name="Straight Connector 24">
            <a:extLst>
              <a:ext uri="{FF2B5EF4-FFF2-40B4-BE49-F238E27FC236}">
                <a16:creationId xmlns:a16="http://schemas.microsoft.com/office/drawing/2014/main" id="{CBC67E31-F098-F869-DB5A-308F5394E327}"/>
              </a:ext>
              <a:ext uri="{C183D7F6-B498-43B3-948B-1728B52AA6E4}">
                <adec:decorative xmlns:adec="http://schemas.microsoft.com/office/drawing/2017/decorative" val="1"/>
              </a:ext>
            </a:extLst>
          </p:cNvPr>
          <p:cNvCxnSpPr>
            <a:cxnSpLocks/>
          </p:cNvCxnSpPr>
          <p:nvPr/>
        </p:nvCxnSpPr>
        <p:spPr>
          <a:xfrm flipH="1">
            <a:off x="10093679" y="1810468"/>
            <a:ext cx="1" cy="1074324"/>
          </a:xfrm>
          <a:prstGeom prst="line">
            <a:avLst/>
          </a:prstGeom>
          <a:ln w="825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14424D-F8C9-5965-523A-A9B3E8FFD0A7}"/>
              </a:ext>
              <a:ext uri="{C183D7F6-B498-43B3-948B-1728B52AA6E4}">
                <adec:decorative xmlns:adec="http://schemas.microsoft.com/office/drawing/2017/decorative" val="1"/>
              </a:ext>
            </a:extLst>
          </p:cNvPr>
          <p:cNvCxnSpPr>
            <a:cxnSpLocks/>
          </p:cNvCxnSpPr>
          <p:nvPr/>
        </p:nvCxnSpPr>
        <p:spPr>
          <a:xfrm flipH="1">
            <a:off x="8269782" y="4827649"/>
            <a:ext cx="1" cy="1074324"/>
          </a:xfrm>
          <a:prstGeom prst="line">
            <a:avLst/>
          </a:prstGeom>
          <a:ln w="825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245DC62C-721B-D6FF-3CD8-524780E63666}"/>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89568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C468-5AA7-7AE8-87FF-E9EB735ED136}"/>
              </a:ext>
            </a:extLst>
          </p:cNvPr>
          <p:cNvSpPr>
            <a:spLocks noGrp="1"/>
          </p:cNvSpPr>
          <p:nvPr>
            <p:ph type="title"/>
          </p:nvPr>
        </p:nvSpPr>
        <p:spPr/>
        <p:txBody>
          <a:bodyPr>
            <a:normAutofit fontScale="90000"/>
          </a:bodyPr>
          <a:lstStyle/>
          <a:p>
            <a:r>
              <a:rPr lang="en-US"/>
              <a:t>Three column section containers with images</a:t>
            </a:r>
          </a:p>
        </p:txBody>
      </p:sp>
      <p:sp>
        <p:nvSpPr>
          <p:cNvPr id="6" name="Text Placeholder 5">
            <a:extLst>
              <a:ext uri="{FF2B5EF4-FFF2-40B4-BE49-F238E27FC236}">
                <a16:creationId xmlns:a16="http://schemas.microsoft.com/office/drawing/2014/main" id="{CE7C6554-E3E5-418C-8866-6CF371050E7B}"/>
              </a:ext>
            </a:extLst>
          </p:cNvPr>
          <p:cNvSpPr>
            <a:spLocks noGrp="1"/>
          </p:cNvSpPr>
          <p:nvPr>
            <p:ph type="body" sz="quarter" idx="15"/>
          </p:nvPr>
        </p:nvSpPr>
        <p:spPr/>
        <p:txBody>
          <a:bodyPr/>
          <a:lstStyle/>
          <a:p>
            <a:r>
              <a:rPr lang="en-US"/>
              <a:t>Slide header</a:t>
            </a:r>
          </a:p>
        </p:txBody>
      </p:sp>
      <p:sp>
        <p:nvSpPr>
          <p:cNvPr id="16" name="Rectangle 15" descr="A girl wearing personal protective equipment holds up a slide to inspect it.">
            <a:extLst>
              <a:ext uri="{FF2B5EF4-FFF2-40B4-BE49-F238E27FC236}">
                <a16:creationId xmlns:a16="http://schemas.microsoft.com/office/drawing/2014/main" id="{AEB61A7F-4188-2EC5-A0D8-288F282FD4F1}"/>
              </a:ext>
            </a:extLst>
          </p:cNvPr>
          <p:cNvSpPr>
            <a:spLocks/>
          </p:cNvSpPr>
          <p:nvPr/>
        </p:nvSpPr>
        <p:spPr>
          <a:xfrm>
            <a:off x="939754" y="2327742"/>
            <a:ext cx="3273900" cy="1661332"/>
          </a:xfrm>
          <a:prstGeom prst="rect">
            <a:avLst/>
          </a:prstGeom>
          <a:blipFill>
            <a:blip r:embed="rId3"/>
            <a:srcRect/>
            <a:stretch>
              <a:fillRect t="-15771" b="-1577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E069C1E4-05F1-84AA-6236-6E2C4F6733E6}"/>
              </a:ext>
              <a:ext uri="{C183D7F6-B498-43B3-948B-1728B52AA6E4}">
                <adec:decorative xmlns:adec="http://schemas.microsoft.com/office/drawing/2017/decorative" val="1"/>
              </a:ext>
            </a:extLst>
          </p:cNvPr>
          <p:cNvSpPr/>
          <p:nvPr/>
        </p:nvSpPr>
        <p:spPr>
          <a:xfrm>
            <a:off x="939754" y="3841046"/>
            <a:ext cx="3273900" cy="2515370"/>
          </a:xfrm>
          <a:custGeom>
            <a:avLst/>
            <a:gdLst>
              <a:gd name="connsiteX0" fmla="*/ 370514 w 3273900"/>
              <a:gd name="connsiteY0" fmla="*/ 0 h 2515370"/>
              <a:gd name="connsiteX1" fmla="*/ 532207 w 3273900"/>
              <a:gd name="connsiteY1" fmla="*/ 148028 h 2515370"/>
              <a:gd name="connsiteX2" fmla="*/ 3273900 w 3273900"/>
              <a:gd name="connsiteY2" fmla="*/ 148028 h 2515370"/>
              <a:gd name="connsiteX3" fmla="*/ 3273900 w 3273900"/>
              <a:gd name="connsiteY3" fmla="*/ 2515370 h 2515370"/>
              <a:gd name="connsiteX4" fmla="*/ 0 w 3273900"/>
              <a:gd name="connsiteY4" fmla="*/ 2515370 h 2515370"/>
              <a:gd name="connsiteX5" fmla="*/ 0 w 3273900"/>
              <a:gd name="connsiteY5" fmla="*/ 148028 h 2515370"/>
              <a:gd name="connsiteX6" fmla="*/ 208821 w 3273900"/>
              <a:gd name="connsiteY6" fmla="*/ 148028 h 251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900" h="2515370">
                <a:moveTo>
                  <a:pt x="370514" y="0"/>
                </a:moveTo>
                <a:lnTo>
                  <a:pt x="532207" y="148028"/>
                </a:lnTo>
                <a:lnTo>
                  <a:pt x="3273900" y="148028"/>
                </a:lnTo>
                <a:lnTo>
                  <a:pt x="3273900" y="2515370"/>
                </a:lnTo>
                <a:lnTo>
                  <a:pt x="0" y="2515370"/>
                </a:lnTo>
                <a:lnTo>
                  <a:pt x="0" y="148028"/>
                </a:lnTo>
                <a:lnTo>
                  <a:pt x="208821" y="148028"/>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 Placeholder 8">
            <a:extLst>
              <a:ext uri="{FF2B5EF4-FFF2-40B4-BE49-F238E27FC236}">
                <a16:creationId xmlns:a16="http://schemas.microsoft.com/office/drawing/2014/main" id="{F0D81A8C-4437-271A-C029-FBDEA58FC033}"/>
              </a:ext>
            </a:extLst>
          </p:cNvPr>
          <p:cNvSpPr txBox="1">
            <a:spLocks/>
          </p:cNvSpPr>
          <p:nvPr/>
        </p:nvSpPr>
        <p:spPr>
          <a:xfrm>
            <a:off x="1136613" y="4033860"/>
            <a:ext cx="3238684" cy="42098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tx2"/>
                </a:solidFill>
              </a:rPr>
              <a:t>Section header</a:t>
            </a:r>
          </a:p>
        </p:txBody>
      </p:sp>
      <p:sp>
        <p:nvSpPr>
          <p:cNvPr id="19" name="Content Placeholder 9">
            <a:extLst>
              <a:ext uri="{FF2B5EF4-FFF2-40B4-BE49-F238E27FC236}">
                <a16:creationId xmlns:a16="http://schemas.microsoft.com/office/drawing/2014/main" id="{6DC1D167-8F0A-9080-B871-D4EB182EEDEB}"/>
              </a:ext>
            </a:extLst>
          </p:cNvPr>
          <p:cNvSpPr txBox="1">
            <a:spLocks/>
          </p:cNvSpPr>
          <p:nvPr/>
        </p:nvSpPr>
        <p:spPr>
          <a:xfrm>
            <a:off x="1136613" y="4499635"/>
            <a:ext cx="2835600" cy="1485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a:t>Lorem ipsum dolor sit amet consectetur adipiscing elit. </a:t>
            </a:r>
          </a:p>
          <a:p>
            <a:pPr marL="0" indent="0">
              <a:lnSpc>
                <a:spcPct val="110000"/>
              </a:lnSpc>
              <a:buNone/>
            </a:pPr>
            <a:r>
              <a:rPr lang="en-US" sz="1400"/>
              <a:t>Quisque faucibus ex sapien vitae pellentesque sem placerat. Consectetur adipiscing elit. </a:t>
            </a:r>
          </a:p>
        </p:txBody>
      </p:sp>
      <p:sp>
        <p:nvSpPr>
          <p:cNvPr id="23" name="Rectangle 22" descr="A row of pipets sits on a table.">
            <a:extLst>
              <a:ext uri="{FF2B5EF4-FFF2-40B4-BE49-F238E27FC236}">
                <a16:creationId xmlns:a16="http://schemas.microsoft.com/office/drawing/2014/main" id="{358CB9F1-CC14-781A-A558-0A6A1471BA58}"/>
              </a:ext>
            </a:extLst>
          </p:cNvPr>
          <p:cNvSpPr/>
          <p:nvPr/>
        </p:nvSpPr>
        <p:spPr>
          <a:xfrm>
            <a:off x="4463540" y="2327742"/>
            <a:ext cx="3273900" cy="1661332"/>
          </a:xfrm>
          <a:prstGeom prst="rect">
            <a:avLst/>
          </a:prstGeom>
          <a:blipFill>
            <a:blip r:embed="rId4"/>
            <a:srcRect/>
            <a:stretch>
              <a:fillRect t="-15771" b="-1577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EF0AD571-AF81-0C69-1601-C7D55F4EE66A}"/>
              </a:ext>
              <a:ext uri="{C183D7F6-B498-43B3-948B-1728B52AA6E4}">
                <adec:decorative xmlns:adec="http://schemas.microsoft.com/office/drawing/2017/decorative" val="1"/>
              </a:ext>
            </a:extLst>
          </p:cNvPr>
          <p:cNvSpPr/>
          <p:nvPr/>
        </p:nvSpPr>
        <p:spPr>
          <a:xfrm>
            <a:off x="4463540" y="3841046"/>
            <a:ext cx="3273900" cy="2515370"/>
          </a:xfrm>
          <a:custGeom>
            <a:avLst/>
            <a:gdLst>
              <a:gd name="connsiteX0" fmla="*/ 370514 w 3273900"/>
              <a:gd name="connsiteY0" fmla="*/ 0 h 2515370"/>
              <a:gd name="connsiteX1" fmla="*/ 532207 w 3273900"/>
              <a:gd name="connsiteY1" fmla="*/ 148028 h 2515370"/>
              <a:gd name="connsiteX2" fmla="*/ 3273900 w 3273900"/>
              <a:gd name="connsiteY2" fmla="*/ 148028 h 2515370"/>
              <a:gd name="connsiteX3" fmla="*/ 3273900 w 3273900"/>
              <a:gd name="connsiteY3" fmla="*/ 2515370 h 2515370"/>
              <a:gd name="connsiteX4" fmla="*/ 0 w 3273900"/>
              <a:gd name="connsiteY4" fmla="*/ 2515370 h 2515370"/>
              <a:gd name="connsiteX5" fmla="*/ 0 w 3273900"/>
              <a:gd name="connsiteY5" fmla="*/ 148028 h 2515370"/>
              <a:gd name="connsiteX6" fmla="*/ 208821 w 3273900"/>
              <a:gd name="connsiteY6" fmla="*/ 148028 h 251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900" h="2515370">
                <a:moveTo>
                  <a:pt x="370514" y="0"/>
                </a:moveTo>
                <a:lnTo>
                  <a:pt x="532207" y="148028"/>
                </a:lnTo>
                <a:lnTo>
                  <a:pt x="3273900" y="148028"/>
                </a:lnTo>
                <a:lnTo>
                  <a:pt x="3273900" y="2515370"/>
                </a:lnTo>
                <a:lnTo>
                  <a:pt x="0" y="2515370"/>
                </a:lnTo>
                <a:lnTo>
                  <a:pt x="0" y="148028"/>
                </a:lnTo>
                <a:lnTo>
                  <a:pt x="208821" y="148028"/>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 Placeholder 8">
            <a:extLst>
              <a:ext uri="{FF2B5EF4-FFF2-40B4-BE49-F238E27FC236}">
                <a16:creationId xmlns:a16="http://schemas.microsoft.com/office/drawing/2014/main" id="{CCCAAE65-EDC3-8D1F-B306-23ECF65074AD}"/>
              </a:ext>
            </a:extLst>
          </p:cNvPr>
          <p:cNvSpPr txBox="1">
            <a:spLocks/>
          </p:cNvSpPr>
          <p:nvPr/>
        </p:nvSpPr>
        <p:spPr>
          <a:xfrm>
            <a:off x="4660399" y="4033860"/>
            <a:ext cx="3238684" cy="42098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tx2"/>
                </a:solidFill>
              </a:rPr>
              <a:t>Section header</a:t>
            </a:r>
          </a:p>
        </p:txBody>
      </p:sp>
      <p:sp>
        <p:nvSpPr>
          <p:cNvPr id="26" name="Content Placeholder 9">
            <a:extLst>
              <a:ext uri="{FF2B5EF4-FFF2-40B4-BE49-F238E27FC236}">
                <a16:creationId xmlns:a16="http://schemas.microsoft.com/office/drawing/2014/main" id="{B38B7E26-D273-A80F-F7B9-DDDBBAEEFBC5}"/>
              </a:ext>
            </a:extLst>
          </p:cNvPr>
          <p:cNvSpPr txBox="1">
            <a:spLocks/>
          </p:cNvSpPr>
          <p:nvPr/>
        </p:nvSpPr>
        <p:spPr>
          <a:xfrm>
            <a:off x="4660399" y="4499635"/>
            <a:ext cx="2835600" cy="1485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a:t>Lorem ipsum dolor sit amet consectetur adipiscing elit. </a:t>
            </a:r>
          </a:p>
          <a:p>
            <a:pPr marL="0" indent="0">
              <a:lnSpc>
                <a:spcPct val="110000"/>
              </a:lnSpc>
              <a:buNone/>
            </a:pPr>
            <a:r>
              <a:rPr lang="en-US" sz="1400"/>
              <a:t>Quisque faucibus ex sapien vitae pellentesque sem placerat. Consectetur adipiscing elit. </a:t>
            </a:r>
          </a:p>
        </p:txBody>
      </p:sp>
      <p:sp>
        <p:nvSpPr>
          <p:cNvPr id="27" name="Rectangle 26" descr="A girl wearing eye goggles holds up a graduated cylinder.">
            <a:extLst>
              <a:ext uri="{FF2B5EF4-FFF2-40B4-BE49-F238E27FC236}">
                <a16:creationId xmlns:a16="http://schemas.microsoft.com/office/drawing/2014/main" id="{978C966A-089C-D982-DF89-BE07E15ABA81}"/>
              </a:ext>
            </a:extLst>
          </p:cNvPr>
          <p:cNvSpPr/>
          <p:nvPr/>
        </p:nvSpPr>
        <p:spPr>
          <a:xfrm>
            <a:off x="7987326" y="2327742"/>
            <a:ext cx="3273900" cy="1661332"/>
          </a:xfrm>
          <a:prstGeom prst="rect">
            <a:avLst/>
          </a:prstGeom>
          <a:blipFill>
            <a:blip r:embed="rId5"/>
            <a:srcRect/>
            <a:stretch>
              <a:fillRect t="-15771" b="-1577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0861C73F-5E82-6208-766A-77AC9C0C0F15}"/>
              </a:ext>
              <a:ext uri="{C183D7F6-B498-43B3-948B-1728B52AA6E4}">
                <adec:decorative xmlns:adec="http://schemas.microsoft.com/office/drawing/2017/decorative" val="1"/>
              </a:ext>
            </a:extLst>
          </p:cNvPr>
          <p:cNvSpPr/>
          <p:nvPr/>
        </p:nvSpPr>
        <p:spPr>
          <a:xfrm>
            <a:off x="7987326" y="3841046"/>
            <a:ext cx="3273900" cy="2515370"/>
          </a:xfrm>
          <a:custGeom>
            <a:avLst/>
            <a:gdLst>
              <a:gd name="connsiteX0" fmla="*/ 370514 w 3273900"/>
              <a:gd name="connsiteY0" fmla="*/ 0 h 2515370"/>
              <a:gd name="connsiteX1" fmla="*/ 532207 w 3273900"/>
              <a:gd name="connsiteY1" fmla="*/ 148028 h 2515370"/>
              <a:gd name="connsiteX2" fmla="*/ 3273900 w 3273900"/>
              <a:gd name="connsiteY2" fmla="*/ 148028 h 2515370"/>
              <a:gd name="connsiteX3" fmla="*/ 3273900 w 3273900"/>
              <a:gd name="connsiteY3" fmla="*/ 2515370 h 2515370"/>
              <a:gd name="connsiteX4" fmla="*/ 0 w 3273900"/>
              <a:gd name="connsiteY4" fmla="*/ 2515370 h 2515370"/>
              <a:gd name="connsiteX5" fmla="*/ 0 w 3273900"/>
              <a:gd name="connsiteY5" fmla="*/ 148028 h 2515370"/>
              <a:gd name="connsiteX6" fmla="*/ 208821 w 3273900"/>
              <a:gd name="connsiteY6" fmla="*/ 148028 h 251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900" h="2515370">
                <a:moveTo>
                  <a:pt x="370514" y="0"/>
                </a:moveTo>
                <a:lnTo>
                  <a:pt x="532207" y="148028"/>
                </a:lnTo>
                <a:lnTo>
                  <a:pt x="3273900" y="148028"/>
                </a:lnTo>
                <a:lnTo>
                  <a:pt x="3273900" y="2515370"/>
                </a:lnTo>
                <a:lnTo>
                  <a:pt x="0" y="2515370"/>
                </a:lnTo>
                <a:lnTo>
                  <a:pt x="0" y="148028"/>
                </a:lnTo>
                <a:lnTo>
                  <a:pt x="208821" y="148028"/>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 Placeholder 8">
            <a:extLst>
              <a:ext uri="{FF2B5EF4-FFF2-40B4-BE49-F238E27FC236}">
                <a16:creationId xmlns:a16="http://schemas.microsoft.com/office/drawing/2014/main" id="{3492CA4D-1269-4441-83C7-431B0269862E}"/>
              </a:ext>
            </a:extLst>
          </p:cNvPr>
          <p:cNvSpPr txBox="1">
            <a:spLocks/>
          </p:cNvSpPr>
          <p:nvPr/>
        </p:nvSpPr>
        <p:spPr>
          <a:xfrm>
            <a:off x="8184185" y="4033860"/>
            <a:ext cx="3238684" cy="42098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tx2"/>
                </a:solidFill>
              </a:rPr>
              <a:t>Section header</a:t>
            </a:r>
          </a:p>
        </p:txBody>
      </p:sp>
      <p:sp>
        <p:nvSpPr>
          <p:cNvPr id="30" name="Content Placeholder 9">
            <a:extLst>
              <a:ext uri="{FF2B5EF4-FFF2-40B4-BE49-F238E27FC236}">
                <a16:creationId xmlns:a16="http://schemas.microsoft.com/office/drawing/2014/main" id="{C70A2B38-16D8-4B7E-F02A-B0783C0F0B6F}"/>
              </a:ext>
            </a:extLst>
          </p:cNvPr>
          <p:cNvSpPr txBox="1">
            <a:spLocks/>
          </p:cNvSpPr>
          <p:nvPr/>
        </p:nvSpPr>
        <p:spPr>
          <a:xfrm>
            <a:off x="8184185" y="4499635"/>
            <a:ext cx="2835600" cy="1485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a:t>Lorem ipsum dolor sit amet consectetur adipiscing elit. </a:t>
            </a:r>
          </a:p>
          <a:p>
            <a:pPr marL="0" indent="0">
              <a:lnSpc>
                <a:spcPct val="110000"/>
              </a:lnSpc>
              <a:buNone/>
            </a:pPr>
            <a:r>
              <a:rPr lang="en-US" sz="1400"/>
              <a:t>Quisque faucibus ex sapien vitae pellentesque sem placerat. Consectetur adipiscing elit. </a:t>
            </a:r>
          </a:p>
        </p:txBody>
      </p:sp>
      <p:sp>
        <p:nvSpPr>
          <p:cNvPr id="5" name="Footer Placeholder 4">
            <a:extLst>
              <a:ext uri="{FF2B5EF4-FFF2-40B4-BE49-F238E27FC236}">
                <a16:creationId xmlns:a16="http://schemas.microsoft.com/office/drawing/2014/main" id="{24EE459A-D86E-C4FF-1EA8-E048FD4F69D1}"/>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390118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191A-BEAA-E009-75DD-95FEB98AC126}"/>
              </a:ext>
            </a:extLst>
          </p:cNvPr>
          <p:cNvSpPr>
            <a:spLocks noGrp="1"/>
          </p:cNvSpPr>
          <p:nvPr>
            <p:ph type="title"/>
          </p:nvPr>
        </p:nvSpPr>
        <p:spPr/>
        <p:txBody>
          <a:bodyPr>
            <a:normAutofit/>
          </a:bodyPr>
          <a:lstStyle/>
          <a:p>
            <a:r>
              <a:rPr lang="en-US"/>
              <a:t>Full width timeline</a:t>
            </a:r>
          </a:p>
        </p:txBody>
      </p:sp>
      <p:sp>
        <p:nvSpPr>
          <p:cNvPr id="5" name="Subtitle 4">
            <a:extLst>
              <a:ext uri="{FF2B5EF4-FFF2-40B4-BE49-F238E27FC236}">
                <a16:creationId xmlns:a16="http://schemas.microsoft.com/office/drawing/2014/main" id="{A3257573-02C3-70A4-734D-C5E313A15995}"/>
              </a:ext>
            </a:extLst>
          </p:cNvPr>
          <p:cNvSpPr>
            <a:spLocks noGrp="1"/>
          </p:cNvSpPr>
          <p:nvPr>
            <p:ph type="subTitle" idx="14"/>
          </p:nvPr>
        </p:nvSpPr>
        <p:spPr/>
        <p:txBody>
          <a:bodyPr/>
          <a:lstStyle/>
          <a:p>
            <a:r>
              <a:rPr lang="en-US"/>
              <a:t>Key takeaway or context</a:t>
            </a:r>
          </a:p>
        </p:txBody>
      </p:sp>
      <p:sp>
        <p:nvSpPr>
          <p:cNvPr id="6" name="Text Placeholder 5">
            <a:extLst>
              <a:ext uri="{FF2B5EF4-FFF2-40B4-BE49-F238E27FC236}">
                <a16:creationId xmlns:a16="http://schemas.microsoft.com/office/drawing/2014/main" id="{CCABC79A-3697-1A3C-E380-F0540BBBBBE9}"/>
              </a:ext>
            </a:extLst>
          </p:cNvPr>
          <p:cNvSpPr>
            <a:spLocks noGrp="1"/>
          </p:cNvSpPr>
          <p:nvPr>
            <p:ph type="body" sz="quarter" idx="15"/>
          </p:nvPr>
        </p:nvSpPr>
        <p:spPr/>
        <p:txBody>
          <a:bodyPr>
            <a:normAutofit/>
          </a:bodyPr>
          <a:lstStyle/>
          <a:p>
            <a:r>
              <a:rPr lang="en-US"/>
              <a:t>Slide header</a:t>
            </a:r>
          </a:p>
        </p:txBody>
      </p:sp>
      <p:cxnSp>
        <p:nvCxnSpPr>
          <p:cNvPr id="16" name="Straight Connector 15">
            <a:extLst>
              <a:ext uri="{FF2B5EF4-FFF2-40B4-BE49-F238E27FC236}">
                <a16:creationId xmlns:a16="http://schemas.microsoft.com/office/drawing/2014/main" id="{74D55B86-9987-22FB-EAF7-A11A6D688A2F}"/>
              </a:ext>
              <a:ext uri="{C183D7F6-B498-43B3-948B-1728B52AA6E4}">
                <adec:decorative xmlns:adec="http://schemas.microsoft.com/office/drawing/2017/decorative" val="1"/>
              </a:ext>
            </a:extLst>
          </p:cNvPr>
          <p:cNvCxnSpPr/>
          <p:nvPr/>
        </p:nvCxnSpPr>
        <p:spPr>
          <a:xfrm>
            <a:off x="0" y="4208929"/>
            <a:ext cx="12192000" cy="0"/>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23" name="Subtitle 3">
            <a:extLst>
              <a:ext uri="{FF2B5EF4-FFF2-40B4-BE49-F238E27FC236}">
                <a16:creationId xmlns:a16="http://schemas.microsoft.com/office/drawing/2014/main" id="{43675103-AD82-46C1-D277-627ABE697E07}"/>
              </a:ext>
            </a:extLst>
          </p:cNvPr>
          <p:cNvSpPr txBox="1">
            <a:spLocks/>
          </p:cNvSpPr>
          <p:nvPr/>
        </p:nvSpPr>
        <p:spPr>
          <a:xfrm>
            <a:off x="961837" y="5268095"/>
            <a:ext cx="2026025" cy="1114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600" b="1">
                <a:latin typeface="BentonSans Regular" panose="02000503000000020004" pitchFamily="2" charset="77"/>
              </a:rPr>
              <a:t>Date or Milestone</a:t>
            </a:r>
          </a:p>
          <a:p>
            <a:pPr algn="ctr">
              <a:spcBef>
                <a:spcPts val="0"/>
              </a:spcBef>
            </a:pPr>
            <a:r>
              <a:rPr lang="en-US" sz="1400">
                <a:latin typeface="BentonSans Regular" panose="02000503000000020004" pitchFamily="2" charset="77"/>
              </a:rPr>
              <a:t>Bullet one</a:t>
            </a:r>
          </a:p>
          <a:p>
            <a:pPr algn="ctr">
              <a:spcBef>
                <a:spcPts val="0"/>
              </a:spcBef>
            </a:pPr>
            <a:r>
              <a:rPr lang="en-US" sz="1400">
                <a:latin typeface="BentonSans Regular" panose="02000503000000020004" pitchFamily="2" charset="77"/>
              </a:rPr>
              <a:t>Bullet two</a:t>
            </a:r>
          </a:p>
          <a:p>
            <a:pPr algn="ctr">
              <a:spcBef>
                <a:spcPts val="0"/>
              </a:spcBef>
            </a:pPr>
            <a:r>
              <a:rPr lang="en-US" sz="1400">
                <a:latin typeface="BentonSans Regular" panose="02000503000000020004" pitchFamily="2" charset="77"/>
              </a:rPr>
              <a:t>Bullet three</a:t>
            </a:r>
          </a:p>
        </p:txBody>
      </p:sp>
      <p:grpSp>
        <p:nvGrpSpPr>
          <p:cNvPr id="3" name="Group 2">
            <a:extLst>
              <a:ext uri="{FF2B5EF4-FFF2-40B4-BE49-F238E27FC236}">
                <a16:creationId xmlns:a16="http://schemas.microsoft.com/office/drawing/2014/main" id="{53A3FC94-5B25-4F13-A4BD-74C1F53A39F1}"/>
              </a:ext>
              <a:ext uri="{C183D7F6-B498-43B3-948B-1728B52AA6E4}">
                <adec:decorative xmlns:adec="http://schemas.microsoft.com/office/drawing/2017/decorative" val="1"/>
              </a:ext>
            </a:extLst>
          </p:cNvPr>
          <p:cNvGrpSpPr/>
          <p:nvPr/>
        </p:nvGrpSpPr>
        <p:grpSpPr>
          <a:xfrm>
            <a:off x="1867274" y="4101352"/>
            <a:ext cx="215153" cy="1076508"/>
            <a:chOff x="1867274" y="4101352"/>
            <a:chExt cx="215153" cy="1076508"/>
          </a:xfrm>
        </p:grpSpPr>
        <p:sp>
          <p:nvSpPr>
            <p:cNvPr id="17" name="Oval 16">
              <a:extLst>
                <a:ext uri="{FF2B5EF4-FFF2-40B4-BE49-F238E27FC236}">
                  <a16:creationId xmlns:a16="http://schemas.microsoft.com/office/drawing/2014/main" id="{A75F3A47-7E99-20D6-9B5D-612D5D697E37}"/>
                </a:ext>
              </a:extLst>
            </p:cNvPr>
            <p:cNvSpPr/>
            <p:nvPr/>
          </p:nvSpPr>
          <p:spPr>
            <a:xfrm>
              <a:off x="1867274" y="4101352"/>
              <a:ext cx="215153" cy="21515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DE954036-BCF0-5DF8-E00A-68A3D7A13AE1}"/>
                </a:ext>
              </a:extLst>
            </p:cNvPr>
            <p:cNvCxnSpPr>
              <a:cxnSpLocks/>
            </p:cNvCxnSpPr>
            <p:nvPr/>
          </p:nvCxnSpPr>
          <p:spPr>
            <a:xfrm flipH="1">
              <a:off x="1974849" y="4208929"/>
              <a:ext cx="69" cy="968931"/>
            </a:xfrm>
            <a:prstGeom prst="line">
              <a:avLst/>
            </a:prstGeom>
          </p:spPr>
          <p:style>
            <a:lnRef idx="3">
              <a:schemeClr val="accent1"/>
            </a:lnRef>
            <a:fillRef idx="0">
              <a:schemeClr val="accent1"/>
            </a:fillRef>
            <a:effectRef idx="2">
              <a:schemeClr val="accent1"/>
            </a:effectRef>
            <a:fontRef idx="minor">
              <a:schemeClr val="tx1"/>
            </a:fontRef>
          </p:style>
        </p:cxnSp>
      </p:grpSp>
      <p:sp>
        <p:nvSpPr>
          <p:cNvPr id="24" name="Subtitle 3">
            <a:extLst>
              <a:ext uri="{FF2B5EF4-FFF2-40B4-BE49-F238E27FC236}">
                <a16:creationId xmlns:a16="http://schemas.microsoft.com/office/drawing/2014/main" id="{E31EFA22-6BAE-6D20-4382-2C043A655A0F}"/>
              </a:ext>
            </a:extLst>
          </p:cNvPr>
          <p:cNvSpPr txBox="1">
            <a:spLocks/>
          </p:cNvSpPr>
          <p:nvPr/>
        </p:nvSpPr>
        <p:spPr>
          <a:xfrm>
            <a:off x="3028762" y="2807283"/>
            <a:ext cx="2026025" cy="1114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600" b="1">
                <a:latin typeface="BentonSans Regular" panose="02000503000000020004" pitchFamily="2" charset="77"/>
              </a:rPr>
              <a:t>Date or Milestone</a:t>
            </a:r>
          </a:p>
          <a:p>
            <a:pPr algn="ctr">
              <a:spcBef>
                <a:spcPts val="0"/>
              </a:spcBef>
            </a:pPr>
            <a:r>
              <a:rPr lang="en-US" sz="1400">
                <a:latin typeface="BentonSans Regular" panose="02000503000000020004" pitchFamily="2" charset="77"/>
              </a:rPr>
              <a:t>Bullet one</a:t>
            </a:r>
          </a:p>
          <a:p>
            <a:pPr algn="ctr">
              <a:spcBef>
                <a:spcPts val="0"/>
              </a:spcBef>
            </a:pPr>
            <a:r>
              <a:rPr lang="en-US" sz="1400">
                <a:latin typeface="BentonSans Regular" panose="02000503000000020004" pitchFamily="2" charset="77"/>
              </a:rPr>
              <a:t>Bullet two</a:t>
            </a:r>
          </a:p>
          <a:p>
            <a:pPr algn="ctr">
              <a:spcBef>
                <a:spcPts val="0"/>
              </a:spcBef>
            </a:pPr>
            <a:r>
              <a:rPr lang="en-US" sz="1400">
                <a:latin typeface="BentonSans Regular" panose="02000503000000020004" pitchFamily="2" charset="77"/>
              </a:rPr>
              <a:t>Bullet three</a:t>
            </a:r>
          </a:p>
        </p:txBody>
      </p:sp>
      <p:grpSp>
        <p:nvGrpSpPr>
          <p:cNvPr id="7" name="Group 6">
            <a:extLst>
              <a:ext uri="{FF2B5EF4-FFF2-40B4-BE49-F238E27FC236}">
                <a16:creationId xmlns:a16="http://schemas.microsoft.com/office/drawing/2014/main" id="{33929DF6-AC6E-0F3F-121C-36829B93D886}"/>
              </a:ext>
              <a:ext uri="{C183D7F6-B498-43B3-948B-1728B52AA6E4}">
                <adec:decorative xmlns:adec="http://schemas.microsoft.com/office/drawing/2017/decorative" val="1"/>
              </a:ext>
            </a:extLst>
          </p:cNvPr>
          <p:cNvGrpSpPr/>
          <p:nvPr/>
        </p:nvGrpSpPr>
        <p:grpSpPr>
          <a:xfrm>
            <a:off x="3936440" y="3778252"/>
            <a:ext cx="215153" cy="538253"/>
            <a:chOff x="3936440" y="3778252"/>
            <a:chExt cx="215153" cy="538253"/>
          </a:xfrm>
        </p:grpSpPr>
        <p:sp>
          <p:nvSpPr>
            <p:cNvPr id="18" name="Oval 17">
              <a:extLst>
                <a:ext uri="{FF2B5EF4-FFF2-40B4-BE49-F238E27FC236}">
                  <a16:creationId xmlns:a16="http://schemas.microsoft.com/office/drawing/2014/main" id="{D626DB9B-749B-DAB0-2568-DCF92C8A526B}"/>
                </a:ext>
              </a:extLst>
            </p:cNvPr>
            <p:cNvSpPr/>
            <p:nvPr/>
          </p:nvSpPr>
          <p:spPr>
            <a:xfrm>
              <a:off x="3936440" y="4101352"/>
              <a:ext cx="215153" cy="21515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F0FC8C0-F9AC-3BCF-3D70-2051A0CF969F}"/>
                </a:ext>
              </a:extLst>
            </p:cNvPr>
            <p:cNvCxnSpPr>
              <a:cxnSpLocks/>
            </p:cNvCxnSpPr>
            <p:nvPr/>
          </p:nvCxnSpPr>
          <p:spPr>
            <a:xfrm>
              <a:off x="4041774" y="3778252"/>
              <a:ext cx="0" cy="398343"/>
            </a:xfrm>
            <a:prstGeom prst="line">
              <a:avLst/>
            </a:prstGeom>
          </p:spPr>
          <p:style>
            <a:lnRef idx="3">
              <a:schemeClr val="accent1"/>
            </a:lnRef>
            <a:fillRef idx="0">
              <a:schemeClr val="accent1"/>
            </a:fillRef>
            <a:effectRef idx="2">
              <a:schemeClr val="accent1"/>
            </a:effectRef>
            <a:fontRef idx="minor">
              <a:schemeClr val="tx1"/>
            </a:fontRef>
          </p:style>
        </p:cxnSp>
      </p:grpSp>
      <p:sp>
        <p:nvSpPr>
          <p:cNvPr id="40" name="Subtitle 3">
            <a:extLst>
              <a:ext uri="{FF2B5EF4-FFF2-40B4-BE49-F238E27FC236}">
                <a16:creationId xmlns:a16="http://schemas.microsoft.com/office/drawing/2014/main" id="{AFA4D2C8-5867-BD1E-3CC8-E99A8F07FDA8}"/>
              </a:ext>
            </a:extLst>
          </p:cNvPr>
          <p:cNvSpPr txBox="1">
            <a:spLocks/>
          </p:cNvSpPr>
          <p:nvPr/>
        </p:nvSpPr>
        <p:spPr>
          <a:xfrm>
            <a:off x="5095687" y="5268095"/>
            <a:ext cx="2026025" cy="1114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600" b="1">
                <a:latin typeface="BentonSans Regular" panose="02000503000000020004" pitchFamily="2" charset="77"/>
              </a:rPr>
              <a:t>Date or Milestone</a:t>
            </a:r>
          </a:p>
          <a:p>
            <a:pPr algn="ctr">
              <a:spcBef>
                <a:spcPts val="0"/>
              </a:spcBef>
            </a:pPr>
            <a:r>
              <a:rPr lang="en-US" sz="1400">
                <a:latin typeface="BentonSans Regular" panose="02000503000000020004" pitchFamily="2" charset="77"/>
              </a:rPr>
              <a:t>Bullet one</a:t>
            </a:r>
          </a:p>
          <a:p>
            <a:pPr algn="ctr">
              <a:spcBef>
                <a:spcPts val="0"/>
              </a:spcBef>
            </a:pPr>
            <a:r>
              <a:rPr lang="en-US" sz="1400">
                <a:latin typeface="BentonSans Regular" panose="02000503000000020004" pitchFamily="2" charset="77"/>
              </a:rPr>
              <a:t>Bullet two</a:t>
            </a:r>
          </a:p>
          <a:p>
            <a:pPr algn="ctr">
              <a:spcBef>
                <a:spcPts val="0"/>
              </a:spcBef>
            </a:pPr>
            <a:r>
              <a:rPr lang="en-US" sz="1400">
                <a:latin typeface="BentonSans Regular" panose="02000503000000020004" pitchFamily="2" charset="77"/>
              </a:rPr>
              <a:t>Bullet three</a:t>
            </a:r>
          </a:p>
        </p:txBody>
      </p:sp>
      <p:grpSp>
        <p:nvGrpSpPr>
          <p:cNvPr id="8" name="Group 7">
            <a:extLst>
              <a:ext uri="{FF2B5EF4-FFF2-40B4-BE49-F238E27FC236}">
                <a16:creationId xmlns:a16="http://schemas.microsoft.com/office/drawing/2014/main" id="{D3326039-C70A-EC11-ECDE-7891917C8CEC}"/>
              </a:ext>
              <a:ext uri="{C183D7F6-B498-43B3-948B-1728B52AA6E4}">
                <adec:decorative xmlns:adec="http://schemas.microsoft.com/office/drawing/2017/decorative" val="1"/>
              </a:ext>
            </a:extLst>
          </p:cNvPr>
          <p:cNvGrpSpPr/>
          <p:nvPr/>
        </p:nvGrpSpPr>
        <p:grpSpPr>
          <a:xfrm>
            <a:off x="6001124" y="4101352"/>
            <a:ext cx="215153" cy="1076508"/>
            <a:chOff x="6001124" y="4101352"/>
            <a:chExt cx="215153" cy="1076508"/>
          </a:xfrm>
        </p:grpSpPr>
        <p:sp>
          <p:nvSpPr>
            <p:cNvPr id="39" name="Oval 38">
              <a:extLst>
                <a:ext uri="{FF2B5EF4-FFF2-40B4-BE49-F238E27FC236}">
                  <a16:creationId xmlns:a16="http://schemas.microsoft.com/office/drawing/2014/main" id="{B517A02F-4C29-75B0-BEBB-F4EFD9C84103}"/>
                </a:ext>
              </a:extLst>
            </p:cNvPr>
            <p:cNvSpPr/>
            <p:nvPr/>
          </p:nvSpPr>
          <p:spPr>
            <a:xfrm>
              <a:off x="6001124" y="4101352"/>
              <a:ext cx="215153" cy="21515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B16D0528-662E-A195-800C-C90AD0A90B80}"/>
                </a:ext>
              </a:extLst>
            </p:cNvPr>
            <p:cNvCxnSpPr>
              <a:cxnSpLocks/>
            </p:cNvCxnSpPr>
            <p:nvPr/>
          </p:nvCxnSpPr>
          <p:spPr>
            <a:xfrm flipH="1">
              <a:off x="6108699" y="4208929"/>
              <a:ext cx="69" cy="968931"/>
            </a:xfrm>
            <a:prstGeom prst="line">
              <a:avLst/>
            </a:prstGeom>
          </p:spPr>
          <p:style>
            <a:lnRef idx="3">
              <a:schemeClr val="accent1"/>
            </a:lnRef>
            <a:fillRef idx="0">
              <a:schemeClr val="accent1"/>
            </a:fillRef>
            <a:effectRef idx="2">
              <a:schemeClr val="accent1"/>
            </a:effectRef>
            <a:fontRef idx="minor">
              <a:schemeClr val="tx1"/>
            </a:fontRef>
          </p:style>
        </p:cxnSp>
      </p:grpSp>
      <p:sp>
        <p:nvSpPr>
          <p:cNvPr id="44" name="Subtitle 3">
            <a:extLst>
              <a:ext uri="{FF2B5EF4-FFF2-40B4-BE49-F238E27FC236}">
                <a16:creationId xmlns:a16="http://schemas.microsoft.com/office/drawing/2014/main" id="{E979E6F7-D645-7FF4-2830-8C859879FE6E}"/>
              </a:ext>
            </a:extLst>
          </p:cNvPr>
          <p:cNvSpPr txBox="1">
            <a:spLocks/>
          </p:cNvSpPr>
          <p:nvPr/>
        </p:nvSpPr>
        <p:spPr>
          <a:xfrm>
            <a:off x="7162612" y="2807283"/>
            <a:ext cx="2026025" cy="1114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600" b="1">
                <a:latin typeface="BentonSans Regular" panose="02000503000000020004" pitchFamily="2" charset="77"/>
              </a:rPr>
              <a:t>Date or Milestone</a:t>
            </a:r>
          </a:p>
          <a:p>
            <a:pPr algn="ctr">
              <a:spcBef>
                <a:spcPts val="0"/>
              </a:spcBef>
            </a:pPr>
            <a:r>
              <a:rPr lang="en-US" sz="1400">
                <a:latin typeface="BentonSans Regular" panose="02000503000000020004" pitchFamily="2" charset="77"/>
              </a:rPr>
              <a:t>Bullet one</a:t>
            </a:r>
          </a:p>
          <a:p>
            <a:pPr algn="ctr">
              <a:spcBef>
                <a:spcPts val="0"/>
              </a:spcBef>
            </a:pPr>
            <a:r>
              <a:rPr lang="en-US" sz="1400">
                <a:latin typeface="BentonSans Regular" panose="02000503000000020004" pitchFamily="2" charset="77"/>
              </a:rPr>
              <a:t>Bullet two</a:t>
            </a:r>
          </a:p>
          <a:p>
            <a:pPr algn="ctr">
              <a:spcBef>
                <a:spcPts val="0"/>
              </a:spcBef>
            </a:pPr>
            <a:r>
              <a:rPr lang="en-US" sz="1400">
                <a:latin typeface="BentonSans Regular" panose="02000503000000020004" pitchFamily="2" charset="77"/>
              </a:rPr>
              <a:t>Bullet three</a:t>
            </a:r>
          </a:p>
        </p:txBody>
      </p:sp>
      <p:grpSp>
        <p:nvGrpSpPr>
          <p:cNvPr id="9" name="Group 8">
            <a:extLst>
              <a:ext uri="{FF2B5EF4-FFF2-40B4-BE49-F238E27FC236}">
                <a16:creationId xmlns:a16="http://schemas.microsoft.com/office/drawing/2014/main" id="{DB812A81-A763-01D9-8628-A2F5ECE54BE1}"/>
              </a:ext>
              <a:ext uri="{C183D7F6-B498-43B3-948B-1728B52AA6E4}">
                <adec:decorative xmlns:adec="http://schemas.microsoft.com/office/drawing/2017/decorative" val="1"/>
              </a:ext>
            </a:extLst>
          </p:cNvPr>
          <p:cNvGrpSpPr/>
          <p:nvPr/>
        </p:nvGrpSpPr>
        <p:grpSpPr>
          <a:xfrm>
            <a:off x="8070290" y="3778252"/>
            <a:ext cx="215153" cy="538253"/>
            <a:chOff x="8070290" y="3778252"/>
            <a:chExt cx="215153" cy="538253"/>
          </a:xfrm>
        </p:grpSpPr>
        <p:sp>
          <p:nvSpPr>
            <p:cNvPr id="43" name="Oval 42">
              <a:extLst>
                <a:ext uri="{FF2B5EF4-FFF2-40B4-BE49-F238E27FC236}">
                  <a16:creationId xmlns:a16="http://schemas.microsoft.com/office/drawing/2014/main" id="{69943D0F-601C-C72F-63B5-1FFBFFCE4607}"/>
                </a:ext>
              </a:extLst>
            </p:cNvPr>
            <p:cNvSpPr/>
            <p:nvPr/>
          </p:nvSpPr>
          <p:spPr>
            <a:xfrm>
              <a:off x="8070290" y="4101352"/>
              <a:ext cx="215153" cy="21515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BFD35A10-F3FA-48C7-AE0D-A42F745C2578}"/>
                </a:ext>
              </a:extLst>
            </p:cNvPr>
            <p:cNvCxnSpPr>
              <a:cxnSpLocks/>
            </p:cNvCxnSpPr>
            <p:nvPr/>
          </p:nvCxnSpPr>
          <p:spPr>
            <a:xfrm>
              <a:off x="8175624" y="3778252"/>
              <a:ext cx="0" cy="398343"/>
            </a:xfrm>
            <a:prstGeom prst="line">
              <a:avLst/>
            </a:prstGeom>
          </p:spPr>
          <p:style>
            <a:lnRef idx="3">
              <a:schemeClr val="accent1"/>
            </a:lnRef>
            <a:fillRef idx="0">
              <a:schemeClr val="accent1"/>
            </a:fillRef>
            <a:effectRef idx="2">
              <a:schemeClr val="accent1"/>
            </a:effectRef>
            <a:fontRef idx="minor">
              <a:schemeClr val="tx1"/>
            </a:fontRef>
          </p:style>
        </p:cxnSp>
      </p:grpSp>
      <p:sp>
        <p:nvSpPr>
          <p:cNvPr id="48" name="Subtitle 3">
            <a:extLst>
              <a:ext uri="{FF2B5EF4-FFF2-40B4-BE49-F238E27FC236}">
                <a16:creationId xmlns:a16="http://schemas.microsoft.com/office/drawing/2014/main" id="{90D15212-1905-DD45-8452-A8E8EB03737E}"/>
              </a:ext>
            </a:extLst>
          </p:cNvPr>
          <p:cNvSpPr txBox="1">
            <a:spLocks/>
          </p:cNvSpPr>
          <p:nvPr/>
        </p:nvSpPr>
        <p:spPr>
          <a:xfrm>
            <a:off x="9229537" y="5268095"/>
            <a:ext cx="2026025" cy="1114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600" b="1">
                <a:latin typeface="BentonSans Regular" panose="02000503000000020004" pitchFamily="2" charset="77"/>
              </a:rPr>
              <a:t>Date or Milestone</a:t>
            </a:r>
          </a:p>
          <a:p>
            <a:pPr algn="ctr">
              <a:spcBef>
                <a:spcPts val="0"/>
              </a:spcBef>
            </a:pPr>
            <a:r>
              <a:rPr lang="en-US" sz="1400">
                <a:latin typeface="BentonSans Regular" panose="02000503000000020004" pitchFamily="2" charset="77"/>
              </a:rPr>
              <a:t>Bullet one</a:t>
            </a:r>
          </a:p>
          <a:p>
            <a:pPr algn="ctr">
              <a:spcBef>
                <a:spcPts val="0"/>
              </a:spcBef>
            </a:pPr>
            <a:r>
              <a:rPr lang="en-US" sz="1400">
                <a:latin typeface="BentonSans Regular" panose="02000503000000020004" pitchFamily="2" charset="77"/>
              </a:rPr>
              <a:t>Bullet two</a:t>
            </a:r>
          </a:p>
          <a:p>
            <a:pPr algn="ctr">
              <a:spcBef>
                <a:spcPts val="0"/>
              </a:spcBef>
            </a:pPr>
            <a:r>
              <a:rPr lang="en-US" sz="1400">
                <a:latin typeface="BentonSans Regular" panose="02000503000000020004" pitchFamily="2" charset="77"/>
              </a:rPr>
              <a:t>Bullet three</a:t>
            </a:r>
          </a:p>
        </p:txBody>
      </p:sp>
      <p:grpSp>
        <p:nvGrpSpPr>
          <p:cNvPr id="10" name="Group 9">
            <a:extLst>
              <a:ext uri="{FF2B5EF4-FFF2-40B4-BE49-F238E27FC236}">
                <a16:creationId xmlns:a16="http://schemas.microsoft.com/office/drawing/2014/main" id="{2263EFDC-622D-DBB7-8492-81645C98E427}"/>
              </a:ext>
              <a:ext uri="{C183D7F6-B498-43B3-948B-1728B52AA6E4}">
                <adec:decorative xmlns:adec="http://schemas.microsoft.com/office/drawing/2017/decorative" val="1"/>
              </a:ext>
            </a:extLst>
          </p:cNvPr>
          <p:cNvGrpSpPr/>
          <p:nvPr/>
        </p:nvGrpSpPr>
        <p:grpSpPr>
          <a:xfrm>
            <a:off x="10134974" y="4101352"/>
            <a:ext cx="215153" cy="1076508"/>
            <a:chOff x="10134974" y="4101352"/>
            <a:chExt cx="215153" cy="1076508"/>
          </a:xfrm>
        </p:grpSpPr>
        <p:sp>
          <p:nvSpPr>
            <p:cNvPr id="47" name="Oval 46">
              <a:extLst>
                <a:ext uri="{FF2B5EF4-FFF2-40B4-BE49-F238E27FC236}">
                  <a16:creationId xmlns:a16="http://schemas.microsoft.com/office/drawing/2014/main" id="{6AFAF726-D6BD-833E-7152-555AF0DE8401}"/>
                </a:ext>
              </a:extLst>
            </p:cNvPr>
            <p:cNvSpPr/>
            <p:nvPr/>
          </p:nvSpPr>
          <p:spPr>
            <a:xfrm>
              <a:off x="10134974" y="4101352"/>
              <a:ext cx="215153" cy="21515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ADE096AF-4DAD-AAC9-FAE0-C75B6ED135D2}"/>
                </a:ext>
              </a:extLst>
            </p:cNvPr>
            <p:cNvCxnSpPr>
              <a:cxnSpLocks/>
            </p:cNvCxnSpPr>
            <p:nvPr/>
          </p:nvCxnSpPr>
          <p:spPr>
            <a:xfrm flipH="1">
              <a:off x="10242549" y="4208929"/>
              <a:ext cx="69" cy="968931"/>
            </a:xfrm>
            <a:prstGeom prst="line">
              <a:avLst/>
            </a:prstGeom>
          </p:spPr>
          <p:style>
            <a:lnRef idx="3">
              <a:schemeClr val="accent1"/>
            </a:lnRef>
            <a:fillRef idx="0">
              <a:schemeClr val="accent1"/>
            </a:fillRef>
            <a:effectRef idx="2">
              <a:schemeClr val="accent1"/>
            </a:effectRef>
            <a:fontRef idx="minor">
              <a:schemeClr val="tx1"/>
            </a:fontRef>
          </p:style>
        </p:cxnSp>
      </p:grpSp>
      <p:sp>
        <p:nvSpPr>
          <p:cNvPr id="4" name="Footer Placeholder 3">
            <a:extLst>
              <a:ext uri="{FF2B5EF4-FFF2-40B4-BE49-F238E27FC236}">
                <a16:creationId xmlns:a16="http://schemas.microsoft.com/office/drawing/2014/main" id="{8547B6FA-4837-5CDC-1A2A-C66C0D23CDAD}"/>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2770670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8585A-A106-4D70-175F-1F40DB9CFB42}"/>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894508A8-B364-AF97-4366-C5F948108FAF}"/>
              </a:ext>
            </a:extLst>
          </p:cNvPr>
          <p:cNvSpPr>
            <a:spLocks noGrp="1"/>
          </p:cNvSpPr>
          <p:nvPr>
            <p:ph type="title"/>
          </p:nvPr>
        </p:nvSpPr>
        <p:spPr>
          <a:xfrm>
            <a:off x="838200" y="1404108"/>
            <a:ext cx="5725884" cy="733885"/>
          </a:xfrm>
        </p:spPr>
        <p:txBody>
          <a:bodyPr/>
          <a:lstStyle/>
          <a:p>
            <a:r>
              <a:rPr lang="en-US" sz="4300"/>
              <a:t>Timeline with text</a:t>
            </a:r>
          </a:p>
        </p:txBody>
      </p:sp>
      <p:sp>
        <p:nvSpPr>
          <p:cNvPr id="10" name="Text Placeholder 5">
            <a:extLst>
              <a:ext uri="{FF2B5EF4-FFF2-40B4-BE49-F238E27FC236}">
                <a16:creationId xmlns:a16="http://schemas.microsoft.com/office/drawing/2014/main" id="{8623E5CD-57E9-09D0-E6ED-FB01710DEECF}"/>
              </a:ext>
            </a:extLst>
          </p:cNvPr>
          <p:cNvSpPr>
            <a:spLocks noGrp="1"/>
          </p:cNvSpPr>
          <p:nvPr>
            <p:ph type="subTitle" idx="14"/>
          </p:nvPr>
        </p:nvSpPr>
        <p:spPr>
          <a:xfrm>
            <a:off x="838200" y="2177181"/>
            <a:ext cx="5725886" cy="477611"/>
          </a:xfrm>
        </p:spPr>
        <p:txBody>
          <a:bodyPr>
            <a:normAutofit/>
          </a:bodyPr>
          <a:lstStyle/>
          <a:p>
            <a:r>
              <a:rPr lang="en-US"/>
              <a:t>Key takeaway or context</a:t>
            </a:r>
          </a:p>
        </p:txBody>
      </p:sp>
      <p:sp>
        <p:nvSpPr>
          <p:cNvPr id="7" name="Text Placeholder 2">
            <a:extLst>
              <a:ext uri="{FF2B5EF4-FFF2-40B4-BE49-F238E27FC236}">
                <a16:creationId xmlns:a16="http://schemas.microsoft.com/office/drawing/2014/main" id="{033880B3-0BBA-0DCD-E9A8-675EE02E73EE}"/>
              </a:ext>
            </a:extLst>
          </p:cNvPr>
          <p:cNvSpPr>
            <a:spLocks noGrp="1"/>
          </p:cNvSpPr>
          <p:nvPr>
            <p:ph type="body" sz="quarter" idx="15"/>
          </p:nvPr>
        </p:nvSpPr>
        <p:spPr/>
        <p:txBody>
          <a:bodyPr>
            <a:normAutofit/>
          </a:bodyPr>
          <a:lstStyle/>
          <a:p>
            <a:r>
              <a:rPr lang="en-US"/>
              <a:t>Slide header</a:t>
            </a:r>
          </a:p>
        </p:txBody>
      </p:sp>
      <p:sp>
        <p:nvSpPr>
          <p:cNvPr id="2" name="Content Placeholder 3">
            <a:extLst>
              <a:ext uri="{FF2B5EF4-FFF2-40B4-BE49-F238E27FC236}">
                <a16:creationId xmlns:a16="http://schemas.microsoft.com/office/drawing/2014/main" id="{061F725B-8F6A-469B-BB6D-CA9396B3FC71}"/>
              </a:ext>
            </a:extLst>
          </p:cNvPr>
          <p:cNvSpPr txBox="1">
            <a:spLocks/>
          </p:cNvSpPr>
          <p:nvPr/>
        </p:nvSpPr>
        <p:spPr>
          <a:xfrm>
            <a:off x="838200" y="2836093"/>
            <a:ext cx="4785360" cy="293901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BentonSans Book"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10000"/>
              </a:lnSpc>
            </a:pPr>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a:t>
            </a:r>
            <a:r>
              <a:rPr lang="en-US" sz="2000" err="1"/>
              <a:t>Quisque</a:t>
            </a:r>
            <a:r>
              <a:rPr lang="en-US" sz="2000"/>
              <a:t> </a:t>
            </a:r>
            <a:r>
              <a:rPr lang="en-US" sz="2000" err="1"/>
              <a:t>faucibus</a:t>
            </a:r>
            <a:r>
              <a:rPr lang="en-US" sz="2000"/>
              <a:t> ex </a:t>
            </a:r>
            <a:r>
              <a:rPr lang="en-US" sz="2000" err="1"/>
              <a:t>sapien</a:t>
            </a:r>
            <a:r>
              <a:rPr lang="en-US" sz="2000"/>
              <a:t> vitae </a:t>
            </a:r>
            <a:r>
              <a:rPr lang="en-US" sz="2000" err="1"/>
              <a:t>pellentesque</a:t>
            </a:r>
            <a:r>
              <a:rPr lang="en-US" sz="2000"/>
              <a:t> </a:t>
            </a:r>
            <a:r>
              <a:rPr lang="en-US" sz="2000" err="1"/>
              <a:t>sem</a:t>
            </a:r>
            <a:r>
              <a:rPr lang="en-US" sz="2000"/>
              <a:t> </a:t>
            </a:r>
            <a:r>
              <a:rPr lang="en-US" sz="2000" err="1"/>
              <a:t>placerat</a:t>
            </a:r>
            <a:r>
              <a:rPr lang="en-US" sz="2000"/>
              <a:t>. In id cursus mi </a:t>
            </a:r>
            <a:r>
              <a:rPr lang="en-US" sz="2000" err="1"/>
              <a:t>pretium</a:t>
            </a:r>
            <a:r>
              <a:rPr lang="en-US" sz="2000"/>
              <a:t> </a:t>
            </a:r>
            <a:r>
              <a:rPr lang="en-US" sz="2000" err="1"/>
              <a:t>tellus</a:t>
            </a:r>
            <a:r>
              <a:rPr lang="en-US" sz="2000"/>
              <a:t> </a:t>
            </a:r>
            <a:r>
              <a:rPr lang="en-US" sz="2000" err="1"/>
              <a:t>duis</a:t>
            </a:r>
            <a:r>
              <a:rPr lang="en-US" sz="2000"/>
              <a:t> convallis. </a:t>
            </a:r>
          </a:p>
          <a:p>
            <a:pPr>
              <a:lnSpc>
                <a:spcPct val="110000"/>
              </a:lnSpc>
            </a:pPr>
            <a:r>
              <a:rPr lang="en-US" sz="2000"/>
              <a:t>Tempus </a:t>
            </a:r>
            <a:r>
              <a:rPr lang="en-US" sz="2000" err="1"/>
              <a:t>leo</a:t>
            </a:r>
            <a:r>
              <a:rPr lang="en-US" sz="2000"/>
              <a:t> </a:t>
            </a:r>
            <a:r>
              <a:rPr lang="en-US" sz="2000" err="1"/>
              <a:t>eu</a:t>
            </a:r>
            <a:r>
              <a:rPr lang="en-US" sz="2000"/>
              <a:t> </a:t>
            </a:r>
            <a:r>
              <a:rPr lang="en-US" sz="2000" err="1"/>
              <a:t>aenean</a:t>
            </a:r>
            <a:r>
              <a:rPr lang="en-US" sz="2000"/>
              <a:t> sed diam </a:t>
            </a:r>
            <a:r>
              <a:rPr lang="en-US" sz="2000" err="1"/>
              <a:t>urna</a:t>
            </a:r>
            <a:r>
              <a:rPr lang="en-US" sz="2000"/>
              <a:t> </a:t>
            </a:r>
            <a:r>
              <a:rPr lang="en-US" sz="2000" err="1"/>
              <a:t>tempor</a:t>
            </a:r>
            <a:r>
              <a:rPr lang="en-US" sz="2000"/>
              <a:t>. Pulvinar </a:t>
            </a:r>
            <a:r>
              <a:rPr lang="en-US" sz="2000" err="1"/>
              <a:t>vivamus</a:t>
            </a:r>
            <a:r>
              <a:rPr lang="en-US" sz="2000"/>
              <a:t> </a:t>
            </a:r>
            <a:r>
              <a:rPr lang="en-US" sz="2000" err="1"/>
              <a:t>fringilla</a:t>
            </a:r>
            <a:r>
              <a:rPr lang="en-US" sz="2000"/>
              <a:t> </a:t>
            </a:r>
            <a:r>
              <a:rPr lang="en-US" sz="2000" err="1"/>
              <a:t>lacus</a:t>
            </a:r>
            <a:r>
              <a:rPr lang="en-US" sz="2000"/>
              <a:t> nec </a:t>
            </a:r>
            <a:r>
              <a:rPr lang="en-US" sz="2000" err="1"/>
              <a:t>metus</a:t>
            </a:r>
            <a:r>
              <a:rPr lang="en-US" sz="2000"/>
              <a:t> </a:t>
            </a:r>
            <a:r>
              <a:rPr lang="en-US" sz="2000" err="1"/>
              <a:t>bibendum</a:t>
            </a:r>
            <a:r>
              <a:rPr lang="en-US" sz="2000"/>
              <a:t> </a:t>
            </a:r>
            <a:r>
              <a:rPr lang="en-US" sz="2000" err="1"/>
              <a:t>egestas</a:t>
            </a:r>
            <a:r>
              <a:rPr lang="en-US" sz="2000"/>
              <a:t>. </a:t>
            </a:r>
            <a:r>
              <a:rPr lang="en-US" sz="2000" err="1"/>
              <a:t>Iaculis</a:t>
            </a:r>
            <a:r>
              <a:rPr lang="en-US" sz="2000"/>
              <a:t> </a:t>
            </a:r>
            <a:r>
              <a:rPr lang="en-US" sz="2000" err="1"/>
              <a:t>massa</a:t>
            </a:r>
            <a:r>
              <a:rPr lang="en-US" sz="2000"/>
              <a:t> </a:t>
            </a:r>
            <a:r>
              <a:rPr lang="en-US" sz="2000" err="1"/>
              <a:t>nisl</a:t>
            </a:r>
            <a:r>
              <a:rPr lang="en-US" sz="2000"/>
              <a:t> </a:t>
            </a:r>
            <a:r>
              <a:rPr lang="en-US" sz="2000" err="1"/>
              <a:t>malesuada</a:t>
            </a:r>
            <a:r>
              <a:rPr lang="en-US" sz="2000"/>
              <a:t> lacinia integer </a:t>
            </a:r>
            <a:r>
              <a:rPr lang="en-US" sz="2000" err="1"/>
              <a:t>nunc</a:t>
            </a:r>
            <a:r>
              <a:rPr lang="en-US" sz="2000"/>
              <a:t> </a:t>
            </a:r>
            <a:r>
              <a:rPr lang="en-US" sz="2000" err="1"/>
              <a:t>posuere</a:t>
            </a:r>
            <a:r>
              <a:rPr lang="en-US" sz="2000"/>
              <a:t>.</a:t>
            </a:r>
          </a:p>
        </p:txBody>
      </p:sp>
      <p:sp>
        <p:nvSpPr>
          <p:cNvPr id="35" name="TextBox 34">
            <a:extLst>
              <a:ext uri="{FF2B5EF4-FFF2-40B4-BE49-F238E27FC236}">
                <a16:creationId xmlns:a16="http://schemas.microsoft.com/office/drawing/2014/main" id="{403B22A0-0619-9AD2-269E-300C73D6880A}"/>
              </a:ext>
            </a:extLst>
          </p:cNvPr>
          <p:cNvSpPr txBox="1"/>
          <p:nvPr/>
        </p:nvSpPr>
        <p:spPr>
          <a:xfrm>
            <a:off x="7681613" y="1204038"/>
            <a:ext cx="1223956" cy="369332"/>
          </a:xfrm>
          <a:prstGeom prst="rect">
            <a:avLst/>
          </a:prstGeom>
          <a:noFill/>
        </p:spPr>
        <p:txBody>
          <a:bodyPr wrap="square">
            <a:spAutoFit/>
          </a:bodyPr>
          <a:lstStyle/>
          <a:p>
            <a:pPr algn="r">
              <a:buNone/>
            </a:pPr>
            <a:r>
              <a:rPr lang="en-US" sz="1800" b="1" cap="none" spc="0">
                <a:solidFill>
                  <a:schemeClr val="tx2"/>
                </a:solidFill>
                <a:latin typeface="BentonSans Regular" panose="02000503000000020004" pitchFamily="2" charset="77"/>
              </a:rPr>
              <a:t>2025</a:t>
            </a:r>
          </a:p>
        </p:txBody>
      </p:sp>
      <p:cxnSp>
        <p:nvCxnSpPr>
          <p:cNvPr id="9" name="Straight Connector 8">
            <a:extLst>
              <a:ext uri="{FF2B5EF4-FFF2-40B4-BE49-F238E27FC236}">
                <a16:creationId xmlns:a16="http://schemas.microsoft.com/office/drawing/2014/main" id="{DECB4428-5F3E-5C23-06F7-6E8BFD0A3CBC}"/>
              </a:ext>
              <a:ext uri="{C183D7F6-B498-43B3-948B-1728B52AA6E4}">
                <adec:decorative xmlns:adec="http://schemas.microsoft.com/office/drawing/2017/decorative" val="1"/>
              </a:ext>
            </a:extLst>
          </p:cNvPr>
          <p:cNvCxnSpPr>
            <a:cxnSpLocks/>
          </p:cNvCxnSpPr>
          <p:nvPr/>
        </p:nvCxnSpPr>
        <p:spPr>
          <a:xfrm>
            <a:off x="8997315" y="725805"/>
            <a:ext cx="0" cy="6132195"/>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35C6FC67-128C-92A2-377C-2290E3C6EF55}"/>
              </a:ext>
            </a:extLst>
          </p:cNvPr>
          <p:cNvSpPr txBox="1"/>
          <p:nvPr/>
        </p:nvSpPr>
        <p:spPr>
          <a:xfrm>
            <a:off x="9344024" y="1388704"/>
            <a:ext cx="3191827" cy="415498"/>
          </a:xfrm>
          <a:prstGeom prst="rect">
            <a:avLst/>
          </a:prstGeom>
          <a:noFill/>
        </p:spPr>
        <p:txBody>
          <a:bodyPr wrap="square">
            <a:spAutoFit/>
          </a:bodyPr>
          <a:lstStyle/>
          <a:p>
            <a:pPr>
              <a:buNone/>
            </a:pPr>
            <a:r>
              <a:rPr lang="en-US" sz="1050" b="0" i="0" cap="none" spc="0">
                <a:solidFill>
                  <a:schemeClr val="tx1"/>
                </a:solidFill>
                <a:latin typeface="BentonSans Medium" panose="02000503000000020004" pitchFamily="2" charset="77"/>
              </a:rPr>
              <a:t>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cap="none" spc="0">
                <a:solidFill>
                  <a:schemeClr val="tx1"/>
                </a:solidFill>
                <a:latin typeface="BentonSans Book" panose="02000503000000020004" pitchFamily="2" charset="77"/>
              </a:rPr>
              <a:t>Write a description or task</a:t>
            </a:r>
          </a:p>
        </p:txBody>
      </p:sp>
      <p:cxnSp>
        <p:nvCxnSpPr>
          <p:cNvPr id="16" name="Straight Connector 15">
            <a:extLst>
              <a:ext uri="{FF2B5EF4-FFF2-40B4-BE49-F238E27FC236}">
                <a16:creationId xmlns:a16="http://schemas.microsoft.com/office/drawing/2014/main" id="{A6781BCD-AAD5-DCAE-85F0-889748B2D0A8}"/>
              </a:ext>
              <a:ext uri="{C183D7F6-B498-43B3-948B-1728B52AA6E4}">
                <adec:decorative xmlns:adec="http://schemas.microsoft.com/office/drawing/2017/decorative" val="1"/>
              </a:ext>
            </a:extLst>
          </p:cNvPr>
          <p:cNvCxnSpPr>
            <a:cxnSpLocks/>
          </p:cNvCxnSpPr>
          <p:nvPr/>
        </p:nvCxnSpPr>
        <p:spPr>
          <a:xfrm flipH="1">
            <a:off x="9038589" y="1503115"/>
            <a:ext cx="248286"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BD1E5F81-FC93-CC3A-6BD5-35FFA33FF9A4}"/>
              </a:ext>
            </a:extLst>
          </p:cNvPr>
          <p:cNvSpPr txBox="1"/>
          <p:nvPr/>
        </p:nvSpPr>
        <p:spPr>
          <a:xfrm>
            <a:off x="9344024" y="2040214"/>
            <a:ext cx="3191827" cy="415498"/>
          </a:xfrm>
          <a:prstGeom prst="rect">
            <a:avLst/>
          </a:prstGeom>
          <a:noFill/>
        </p:spPr>
        <p:txBody>
          <a:bodyPr wrap="square">
            <a:spAutoFit/>
          </a:bodyPr>
          <a:lstStyle/>
          <a:p>
            <a:pPr>
              <a:buNone/>
            </a:pPr>
            <a:r>
              <a:rPr lang="en-US" sz="1050" b="0" i="0" cap="none" spc="0">
                <a:solidFill>
                  <a:schemeClr val="tx1"/>
                </a:solidFill>
                <a:latin typeface="BentonSans Medium" panose="02000503000000020004" pitchFamily="2" charset="77"/>
              </a:rPr>
              <a:t>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cap="none" spc="0">
                <a:solidFill>
                  <a:schemeClr val="tx1"/>
                </a:solidFill>
                <a:latin typeface="BentonSans Book" panose="02000503000000020004" pitchFamily="2" charset="77"/>
              </a:rPr>
              <a:t>Write a description or task</a:t>
            </a:r>
          </a:p>
        </p:txBody>
      </p:sp>
      <p:cxnSp>
        <p:nvCxnSpPr>
          <p:cNvPr id="19" name="Straight Connector 18">
            <a:extLst>
              <a:ext uri="{FF2B5EF4-FFF2-40B4-BE49-F238E27FC236}">
                <a16:creationId xmlns:a16="http://schemas.microsoft.com/office/drawing/2014/main" id="{5A689284-095D-BB55-2383-4F3E1E2322D6}"/>
              </a:ext>
              <a:ext uri="{C183D7F6-B498-43B3-948B-1728B52AA6E4}">
                <adec:decorative xmlns:adec="http://schemas.microsoft.com/office/drawing/2017/decorative" val="1"/>
              </a:ext>
            </a:extLst>
          </p:cNvPr>
          <p:cNvCxnSpPr>
            <a:cxnSpLocks/>
          </p:cNvCxnSpPr>
          <p:nvPr/>
        </p:nvCxnSpPr>
        <p:spPr>
          <a:xfrm flipH="1">
            <a:off x="9038589" y="2154625"/>
            <a:ext cx="24828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A9D4C873-0498-FBA9-19D4-B1F5B10B3FCE}"/>
              </a:ext>
            </a:extLst>
          </p:cNvPr>
          <p:cNvSpPr txBox="1"/>
          <p:nvPr/>
        </p:nvSpPr>
        <p:spPr>
          <a:xfrm>
            <a:off x="9344024" y="2686009"/>
            <a:ext cx="3191827" cy="415498"/>
          </a:xfrm>
          <a:prstGeom prst="rect">
            <a:avLst/>
          </a:prstGeom>
          <a:noFill/>
        </p:spPr>
        <p:txBody>
          <a:bodyPr wrap="square">
            <a:spAutoFit/>
          </a:bodyPr>
          <a:lstStyle/>
          <a:p>
            <a:pPr>
              <a:buNone/>
            </a:pPr>
            <a:r>
              <a:rPr lang="en-US" sz="1050" b="0" i="0" cap="none" spc="0">
                <a:solidFill>
                  <a:schemeClr val="tx1"/>
                </a:solidFill>
                <a:latin typeface="BentonSans Medium" panose="02000503000000020004" pitchFamily="2" charset="77"/>
              </a:rPr>
              <a:t>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cap="none" spc="0">
                <a:solidFill>
                  <a:schemeClr val="tx1"/>
                </a:solidFill>
                <a:latin typeface="BentonSans Book" panose="02000503000000020004" pitchFamily="2" charset="77"/>
              </a:rPr>
              <a:t>Write a description or task</a:t>
            </a:r>
          </a:p>
        </p:txBody>
      </p:sp>
      <p:cxnSp>
        <p:nvCxnSpPr>
          <p:cNvPr id="21" name="Straight Connector 20">
            <a:extLst>
              <a:ext uri="{FF2B5EF4-FFF2-40B4-BE49-F238E27FC236}">
                <a16:creationId xmlns:a16="http://schemas.microsoft.com/office/drawing/2014/main" id="{C29E961B-7EDC-44FA-322A-99D121383023}"/>
              </a:ext>
              <a:ext uri="{C183D7F6-B498-43B3-948B-1728B52AA6E4}">
                <adec:decorative xmlns:adec="http://schemas.microsoft.com/office/drawing/2017/decorative" val="1"/>
              </a:ext>
            </a:extLst>
          </p:cNvPr>
          <p:cNvCxnSpPr>
            <a:cxnSpLocks/>
          </p:cNvCxnSpPr>
          <p:nvPr/>
        </p:nvCxnSpPr>
        <p:spPr>
          <a:xfrm flipH="1">
            <a:off x="9038589" y="2800420"/>
            <a:ext cx="248286" cy="0"/>
          </a:xfrm>
          <a:prstGeom prst="line">
            <a:avLst/>
          </a:prstGeom>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FBBCFADC-15A9-F0D9-AF96-D4CFC76290D0}"/>
              </a:ext>
            </a:extLst>
          </p:cNvPr>
          <p:cNvSpPr txBox="1"/>
          <p:nvPr/>
        </p:nvSpPr>
        <p:spPr>
          <a:xfrm>
            <a:off x="7681613" y="3158568"/>
            <a:ext cx="1223956" cy="369332"/>
          </a:xfrm>
          <a:prstGeom prst="rect">
            <a:avLst/>
          </a:prstGeom>
          <a:noFill/>
        </p:spPr>
        <p:txBody>
          <a:bodyPr wrap="square">
            <a:spAutoFit/>
          </a:bodyPr>
          <a:lstStyle/>
          <a:p>
            <a:pPr algn="r">
              <a:buNone/>
            </a:pPr>
            <a:r>
              <a:rPr lang="en-US" sz="1800" b="1" cap="none" spc="0">
                <a:solidFill>
                  <a:schemeClr val="tx2"/>
                </a:solidFill>
                <a:latin typeface="BentonSans Regular" panose="02000503000000020004" pitchFamily="2" charset="77"/>
              </a:rPr>
              <a:t>2026</a:t>
            </a:r>
          </a:p>
        </p:txBody>
      </p:sp>
      <p:sp>
        <p:nvSpPr>
          <p:cNvPr id="22" name="TextBox 21">
            <a:extLst>
              <a:ext uri="{FF2B5EF4-FFF2-40B4-BE49-F238E27FC236}">
                <a16:creationId xmlns:a16="http://schemas.microsoft.com/office/drawing/2014/main" id="{23F78620-B10B-481D-8517-70BB43AA4D52}"/>
              </a:ext>
            </a:extLst>
          </p:cNvPr>
          <p:cNvSpPr txBox="1"/>
          <p:nvPr/>
        </p:nvSpPr>
        <p:spPr>
          <a:xfrm>
            <a:off x="9344024" y="3337519"/>
            <a:ext cx="3191827" cy="415498"/>
          </a:xfrm>
          <a:prstGeom prst="rect">
            <a:avLst/>
          </a:prstGeom>
          <a:noFill/>
        </p:spPr>
        <p:txBody>
          <a:bodyPr wrap="square">
            <a:spAutoFit/>
          </a:bodyPr>
          <a:lstStyle/>
          <a:p>
            <a:pPr>
              <a:buNone/>
            </a:pPr>
            <a:r>
              <a:rPr lang="en-US" sz="1050" b="0" i="0" cap="none" spc="0">
                <a:solidFill>
                  <a:schemeClr val="tx1"/>
                </a:solidFill>
                <a:latin typeface="BentonSans Medium" panose="02000503000000020004" pitchFamily="2" charset="77"/>
              </a:rPr>
              <a:t>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cap="none" spc="0">
                <a:solidFill>
                  <a:schemeClr val="tx1"/>
                </a:solidFill>
                <a:latin typeface="BentonSans Book" panose="02000503000000020004" pitchFamily="2" charset="77"/>
              </a:rPr>
              <a:t>Write a description or task</a:t>
            </a:r>
          </a:p>
        </p:txBody>
      </p:sp>
      <p:cxnSp>
        <p:nvCxnSpPr>
          <p:cNvPr id="23" name="Straight Connector 22">
            <a:extLst>
              <a:ext uri="{FF2B5EF4-FFF2-40B4-BE49-F238E27FC236}">
                <a16:creationId xmlns:a16="http://schemas.microsoft.com/office/drawing/2014/main" id="{4F60DC94-FF65-A9C9-48A6-7FE3450CFA84}"/>
              </a:ext>
              <a:ext uri="{C183D7F6-B498-43B3-948B-1728B52AA6E4}">
                <adec:decorative xmlns:adec="http://schemas.microsoft.com/office/drawing/2017/decorative" val="1"/>
              </a:ext>
            </a:extLst>
          </p:cNvPr>
          <p:cNvCxnSpPr>
            <a:cxnSpLocks/>
          </p:cNvCxnSpPr>
          <p:nvPr/>
        </p:nvCxnSpPr>
        <p:spPr>
          <a:xfrm flipH="1">
            <a:off x="9038589" y="3451930"/>
            <a:ext cx="248286" cy="0"/>
          </a:xfrm>
          <a:prstGeom prst="line">
            <a:avLst/>
          </a:prstGeom>
        </p:spPr>
        <p:style>
          <a:lnRef idx="3">
            <a:schemeClr val="accent1"/>
          </a:lnRef>
          <a:fillRef idx="0">
            <a:schemeClr val="accent1"/>
          </a:fillRef>
          <a:effectRef idx="2">
            <a:schemeClr val="accent1"/>
          </a:effectRef>
          <a:fontRef idx="minor">
            <a:schemeClr val="tx1"/>
          </a:fontRef>
        </p:style>
      </p:cxnSp>
      <p:sp>
        <p:nvSpPr>
          <p:cNvPr id="24" name="TextBox 23">
            <a:extLst>
              <a:ext uri="{FF2B5EF4-FFF2-40B4-BE49-F238E27FC236}">
                <a16:creationId xmlns:a16="http://schemas.microsoft.com/office/drawing/2014/main" id="{656F07B5-1F1E-45CD-E74A-1795C6C1845A}"/>
              </a:ext>
            </a:extLst>
          </p:cNvPr>
          <p:cNvSpPr txBox="1"/>
          <p:nvPr/>
        </p:nvSpPr>
        <p:spPr>
          <a:xfrm>
            <a:off x="9344024" y="3983314"/>
            <a:ext cx="3191827" cy="415498"/>
          </a:xfrm>
          <a:prstGeom prst="rect">
            <a:avLst/>
          </a:prstGeom>
          <a:noFill/>
        </p:spPr>
        <p:txBody>
          <a:bodyPr wrap="square">
            <a:spAutoFit/>
          </a:bodyPr>
          <a:lstStyle/>
          <a:p>
            <a:pPr>
              <a:buNone/>
            </a:pPr>
            <a:r>
              <a:rPr lang="en-US" sz="1050" b="0" i="0" cap="none" spc="0">
                <a:solidFill>
                  <a:schemeClr val="tx1"/>
                </a:solidFill>
                <a:latin typeface="BentonSans Medium" panose="02000503000000020004" pitchFamily="2" charset="77"/>
              </a:rPr>
              <a:t>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cap="none" spc="0">
                <a:solidFill>
                  <a:schemeClr val="tx1"/>
                </a:solidFill>
                <a:latin typeface="BentonSans Book" panose="02000503000000020004" pitchFamily="2" charset="77"/>
              </a:rPr>
              <a:t>Write a description or task</a:t>
            </a:r>
          </a:p>
        </p:txBody>
      </p:sp>
      <p:cxnSp>
        <p:nvCxnSpPr>
          <p:cNvPr id="25" name="Straight Connector 24">
            <a:extLst>
              <a:ext uri="{FF2B5EF4-FFF2-40B4-BE49-F238E27FC236}">
                <a16:creationId xmlns:a16="http://schemas.microsoft.com/office/drawing/2014/main" id="{D2DF9A8F-EE3A-8A38-72D5-56DFDABDFDF5}"/>
              </a:ext>
              <a:ext uri="{C183D7F6-B498-43B3-948B-1728B52AA6E4}">
                <adec:decorative xmlns:adec="http://schemas.microsoft.com/office/drawing/2017/decorative" val="1"/>
              </a:ext>
            </a:extLst>
          </p:cNvPr>
          <p:cNvCxnSpPr>
            <a:cxnSpLocks/>
          </p:cNvCxnSpPr>
          <p:nvPr/>
        </p:nvCxnSpPr>
        <p:spPr>
          <a:xfrm flipH="1">
            <a:off x="9038589" y="4097725"/>
            <a:ext cx="248286" cy="0"/>
          </a:xfrm>
          <a:prstGeom prst="line">
            <a:avLst/>
          </a:prstGeom>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7EBED5B3-55FE-EEC8-37A9-FA33BB556DDE}"/>
              </a:ext>
            </a:extLst>
          </p:cNvPr>
          <p:cNvSpPr txBox="1"/>
          <p:nvPr/>
        </p:nvSpPr>
        <p:spPr>
          <a:xfrm>
            <a:off x="9344024" y="4629109"/>
            <a:ext cx="3191827" cy="415498"/>
          </a:xfrm>
          <a:prstGeom prst="rect">
            <a:avLst/>
          </a:prstGeom>
          <a:noFill/>
        </p:spPr>
        <p:txBody>
          <a:bodyPr wrap="square">
            <a:spAutoFit/>
          </a:bodyPr>
          <a:lstStyle/>
          <a:p>
            <a:pPr>
              <a:buNone/>
            </a:pPr>
            <a:r>
              <a:rPr lang="en-US" sz="1050" b="0" i="0" cap="none" spc="0">
                <a:solidFill>
                  <a:schemeClr val="tx1"/>
                </a:solidFill>
                <a:latin typeface="BentonSans Medium" panose="02000503000000020004" pitchFamily="2" charset="77"/>
              </a:rPr>
              <a:t>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cap="none" spc="0">
                <a:solidFill>
                  <a:schemeClr val="tx1"/>
                </a:solidFill>
                <a:latin typeface="BentonSans Book" panose="02000503000000020004" pitchFamily="2" charset="77"/>
              </a:rPr>
              <a:t>Write a description or task</a:t>
            </a:r>
          </a:p>
        </p:txBody>
      </p:sp>
      <p:cxnSp>
        <p:nvCxnSpPr>
          <p:cNvPr id="27" name="Straight Connector 26">
            <a:extLst>
              <a:ext uri="{FF2B5EF4-FFF2-40B4-BE49-F238E27FC236}">
                <a16:creationId xmlns:a16="http://schemas.microsoft.com/office/drawing/2014/main" id="{A3394030-8B46-69C1-58E8-FD5D1D4C34A2}"/>
              </a:ext>
              <a:ext uri="{C183D7F6-B498-43B3-948B-1728B52AA6E4}">
                <adec:decorative xmlns:adec="http://schemas.microsoft.com/office/drawing/2017/decorative" val="1"/>
              </a:ext>
            </a:extLst>
          </p:cNvPr>
          <p:cNvCxnSpPr>
            <a:cxnSpLocks/>
          </p:cNvCxnSpPr>
          <p:nvPr/>
        </p:nvCxnSpPr>
        <p:spPr>
          <a:xfrm flipH="1">
            <a:off x="9038589" y="4743520"/>
            <a:ext cx="248286" cy="0"/>
          </a:xfrm>
          <a:prstGeom prst="line">
            <a:avLst/>
          </a:prstGeom>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5283CD20-DF05-6BEF-F85B-5C33E0647C7A}"/>
              </a:ext>
            </a:extLst>
          </p:cNvPr>
          <p:cNvSpPr txBox="1"/>
          <p:nvPr/>
        </p:nvSpPr>
        <p:spPr>
          <a:xfrm>
            <a:off x="9344024" y="5274904"/>
            <a:ext cx="3191827" cy="415498"/>
          </a:xfrm>
          <a:prstGeom prst="rect">
            <a:avLst/>
          </a:prstGeom>
          <a:noFill/>
        </p:spPr>
        <p:txBody>
          <a:bodyPr wrap="square">
            <a:spAutoFit/>
          </a:bodyPr>
          <a:lstStyle/>
          <a:p>
            <a:pPr>
              <a:buNone/>
            </a:pPr>
            <a:r>
              <a:rPr lang="en-US" sz="1050" b="0" i="0" cap="none" spc="0">
                <a:solidFill>
                  <a:schemeClr val="tx1"/>
                </a:solidFill>
                <a:latin typeface="BentonSans Medium" panose="02000503000000020004" pitchFamily="2" charset="77"/>
              </a:rPr>
              <a:t>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cap="none" spc="0">
                <a:solidFill>
                  <a:schemeClr val="tx1"/>
                </a:solidFill>
                <a:latin typeface="BentonSans Book" panose="02000503000000020004" pitchFamily="2" charset="77"/>
              </a:rPr>
              <a:t>Write a description or task</a:t>
            </a:r>
          </a:p>
        </p:txBody>
      </p:sp>
      <p:cxnSp>
        <p:nvCxnSpPr>
          <p:cNvPr id="29" name="Straight Connector 28">
            <a:extLst>
              <a:ext uri="{FF2B5EF4-FFF2-40B4-BE49-F238E27FC236}">
                <a16:creationId xmlns:a16="http://schemas.microsoft.com/office/drawing/2014/main" id="{0D191DE1-1A8D-69F3-02A3-D2C6306FDEE8}"/>
              </a:ext>
              <a:ext uri="{C183D7F6-B498-43B3-948B-1728B52AA6E4}">
                <adec:decorative xmlns:adec="http://schemas.microsoft.com/office/drawing/2017/decorative" val="1"/>
              </a:ext>
            </a:extLst>
          </p:cNvPr>
          <p:cNvCxnSpPr>
            <a:cxnSpLocks/>
          </p:cNvCxnSpPr>
          <p:nvPr/>
        </p:nvCxnSpPr>
        <p:spPr>
          <a:xfrm flipH="1">
            <a:off x="9038589" y="5389315"/>
            <a:ext cx="248286" cy="0"/>
          </a:xfrm>
          <a:prstGeom prst="line">
            <a:avLst/>
          </a:prstGeom>
        </p:spPr>
        <p:style>
          <a:lnRef idx="3">
            <a:schemeClr val="accent1"/>
          </a:lnRef>
          <a:fillRef idx="0">
            <a:schemeClr val="accent1"/>
          </a:fillRef>
          <a:effectRef idx="2">
            <a:schemeClr val="accent1"/>
          </a:effectRef>
          <a:fontRef idx="minor">
            <a:schemeClr val="tx1"/>
          </a:fontRef>
        </p:style>
      </p:cxnSp>
      <p:sp>
        <p:nvSpPr>
          <p:cNvPr id="37" name="TextBox 36">
            <a:extLst>
              <a:ext uri="{FF2B5EF4-FFF2-40B4-BE49-F238E27FC236}">
                <a16:creationId xmlns:a16="http://schemas.microsoft.com/office/drawing/2014/main" id="{AD50B351-C100-DFC2-1CEF-795AFDE88BA8}"/>
              </a:ext>
            </a:extLst>
          </p:cNvPr>
          <p:cNvSpPr txBox="1"/>
          <p:nvPr/>
        </p:nvSpPr>
        <p:spPr>
          <a:xfrm>
            <a:off x="7681613" y="5758893"/>
            <a:ext cx="1223956" cy="369332"/>
          </a:xfrm>
          <a:prstGeom prst="rect">
            <a:avLst/>
          </a:prstGeom>
          <a:noFill/>
        </p:spPr>
        <p:txBody>
          <a:bodyPr wrap="square">
            <a:spAutoFit/>
          </a:bodyPr>
          <a:lstStyle/>
          <a:p>
            <a:pPr algn="r">
              <a:buNone/>
            </a:pPr>
            <a:r>
              <a:rPr lang="en-US" sz="1800" b="1" cap="none" spc="0">
                <a:solidFill>
                  <a:schemeClr val="tx2"/>
                </a:solidFill>
                <a:latin typeface="BentonSans Regular" panose="02000503000000020004" pitchFamily="2" charset="77"/>
              </a:rPr>
              <a:t>2027</a:t>
            </a:r>
          </a:p>
        </p:txBody>
      </p:sp>
      <p:sp>
        <p:nvSpPr>
          <p:cNvPr id="30" name="TextBox 29">
            <a:extLst>
              <a:ext uri="{FF2B5EF4-FFF2-40B4-BE49-F238E27FC236}">
                <a16:creationId xmlns:a16="http://schemas.microsoft.com/office/drawing/2014/main" id="{732F65AE-94A5-4C78-EDBD-D2C4F0A8ADDC}"/>
              </a:ext>
            </a:extLst>
          </p:cNvPr>
          <p:cNvSpPr txBox="1"/>
          <p:nvPr/>
        </p:nvSpPr>
        <p:spPr>
          <a:xfrm>
            <a:off x="9344024" y="5920699"/>
            <a:ext cx="3191827" cy="415498"/>
          </a:xfrm>
          <a:prstGeom prst="rect">
            <a:avLst/>
          </a:prstGeom>
          <a:noFill/>
        </p:spPr>
        <p:txBody>
          <a:bodyPr wrap="square">
            <a:spAutoFit/>
          </a:bodyPr>
          <a:lstStyle/>
          <a:p>
            <a:pPr>
              <a:buNone/>
            </a:pPr>
            <a:r>
              <a:rPr lang="en-US" sz="1050" b="0" i="0" cap="none" spc="0">
                <a:solidFill>
                  <a:schemeClr val="tx1"/>
                </a:solidFill>
                <a:latin typeface="BentonSans Medium" panose="02000503000000020004" pitchFamily="2" charset="77"/>
              </a:rPr>
              <a:t>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cap="none" spc="0">
                <a:solidFill>
                  <a:schemeClr val="tx1"/>
                </a:solidFill>
                <a:latin typeface="BentonSans Book" panose="02000503000000020004" pitchFamily="2" charset="77"/>
              </a:rPr>
              <a:t>Write a description or task</a:t>
            </a:r>
          </a:p>
        </p:txBody>
      </p:sp>
      <p:cxnSp>
        <p:nvCxnSpPr>
          <p:cNvPr id="31" name="Straight Connector 30">
            <a:extLst>
              <a:ext uri="{FF2B5EF4-FFF2-40B4-BE49-F238E27FC236}">
                <a16:creationId xmlns:a16="http://schemas.microsoft.com/office/drawing/2014/main" id="{68E2EB96-2B2B-6842-3099-A79B44C147B4}"/>
              </a:ext>
              <a:ext uri="{C183D7F6-B498-43B3-948B-1728B52AA6E4}">
                <adec:decorative xmlns:adec="http://schemas.microsoft.com/office/drawing/2017/decorative" val="1"/>
              </a:ext>
            </a:extLst>
          </p:cNvPr>
          <p:cNvCxnSpPr>
            <a:cxnSpLocks/>
          </p:cNvCxnSpPr>
          <p:nvPr/>
        </p:nvCxnSpPr>
        <p:spPr>
          <a:xfrm flipH="1">
            <a:off x="9038589" y="6035110"/>
            <a:ext cx="24828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Footer Placeholder 4">
            <a:extLst>
              <a:ext uri="{FF2B5EF4-FFF2-40B4-BE49-F238E27FC236}">
                <a16:creationId xmlns:a16="http://schemas.microsoft.com/office/drawing/2014/main" id="{E4A57964-4EFB-14E0-A761-309C92D7F62F}"/>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3893575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9">
            <a:extLst>
              <a:ext uri="{FF2B5EF4-FFF2-40B4-BE49-F238E27FC236}">
                <a16:creationId xmlns:a16="http://schemas.microsoft.com/office/drawing/2014/main" id="{5B5D197C-023B-F184-100C-B956893B8B24}"/>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tx1"/>
                </a:solidFill>
                <a:effectLst/>
                <a:uLnTx/>
                <a:uFillTx/>
                <a:latin typeface="BentonSans Book" panose="02000503000000020004" pitchFamily="2" charset="77"/>
                <a:ea typeface="+mj-ea"/>
                <a:cs typeface="+mj-cs"/>
              </a:rPr>
              <a:t>Three column stats</a:t>
            </a:r>
          </a:p>
        </p:txBody>
      </p:sp>
      <p:sp>
        <p:nvSpPr>
          <p:cNvPr id="2" name="Subtitle 1">
            <a:extLst>
              <a:ext uri="{FF2B5EF4-FFF2-40B4-BE49-F238E27FC236}">
                <a16:creationId xmlns:a16="http://schemas.microsoft.com/office/drawing/2014/main" id="{A6CCD7A3-6DCA-C086-0EE7-940011B756BC}"/>
              </a:ext>
            </a:extLst>
          </p:cNvPr>
          <p:cNvSpPr>
            <a:spLocks noGrp="1"/>
          </p:cNvSpPr>
          <p:nvPr>
            <p:ph type="subTitle" idx="14"/>
          </p:nvPr>
        </p:nvSpPr>
        <p:spPr/>
        <p:txBody>
          <a:bodyPr/>
          <a:lstStyle/>
          <a:p>
            <a:r>
              <a:rPr lang="en-US"/>
              <a:t>Insight or description of data</a:t>
            </a:r>
          </a:p>
        </p:txBody>
      </p:sp>
      <p:sp>
        <p:nvSpPr>
          <p:cNvPr id="3" name="Text Placeholder 2">
            <a:extLst>
              <a:ext uri="{FF2B5EF4-FFF2-40B4-BE49-F238E27FC236}">
                <a16:creationId xmlns:a16="http://schemas.microsoft.com/office/drawing/2014/main" id="{EB824299-0C70-ADFE-3C41-5A724D97D4DC}"/>
              </a:ext>
            </a:extLst>
          </p:cNvPr>
          <p:cNvSpPr>
            <a:spLocks noGrp="1"/>
          </p:cNvSpPr>
          <p:nvPr>
            <p:ph type="body" sz="quarter" idx="15"/>
          </p:nvPr>
        </p:nvSpPr>
        <p:spPr/>
        <p:txBody>
          <a:bodyPr/>
          <a:lstStyle/>
          <a:p>
            <a:r>
              <a:rPr lang="en-US"/>
              <a:t>Slide header</a:t>
            </a:r>
          </a:p>
        </p:txBody>
      </p:sp>
      <p:sp>
        <p:nvSpPr>
          <p:cNvPr id="10" name="Content Placeholder 9">
            <a:extLst>
              <a:ext uri="{FF2B5EF4-FFF2-40B4-BE49-F238E27FC236}">
                <a16:creationId xmlns:a16="http://schemas.microsoft.com/office/drawing/2014/main" id="{493C9CBE-4B43-2A4A-2F3D-14BD3141F724}"/>
              </a:ext>
            </a:extLst>
          </p:cNvPr>
          <p:cNvSpPr>
            <a:spLocks noGrp="1"/>
          </p:cNvSpPr>
          <p:nvPr>
            <p:ph sz="half" idx="2"/>
          </p:nvPr>
        </p:nvSpPr>
        <p:spPr>
          <a:xfrm>
            <a:off x="839789" y="3398086"/>
            <a:ext cx="3238684" cy="1361246"/>
          </a:xfrm>
        </p:spPr>
        <p:txBody>
          <a:bodyPr>
            <a:noAutofit/>
          </a:bodyPr>
          <a:lstStyle/>
          <a:p>
            <a:pPr marL="0" indent="0" algn="ctr">
              <a:buNone/>
            </a:pPr>
            <a:r>
              <a:rPr lang="en-US" sz="7500" b="1">
                <a:solidFill>
                  <a:schemeClr val="tx2"/>
                </a:solidFill>
                <a:latin typeface="Azeret Mono ExtraBold" pitchFamily="2" charset="0"/>
                <a:cs typeface="Azeret Mono ExtraBold" pitchFamily="2" charset="0"/>
              </a:rPr>
              <a:t>930+</a:t>
            </a:r>
          </a:p>
        </p:txBody>
      </p:sp>
      <p:sp>
        <p:nvSpPr>
          <p:cNvPr id="18" name="Content Placeholder 9">
            <a:extLst>
              <a:ext uri="{FF2B5EF4-FFF2-40B4-BE49-F238E27FC236}">
                <a16:creationId xmlns:a16="http://schemas.microsoft.com/office/drawing/2014/main" id="{FA9ABD4E-D8AC-D644-63B1-AFF2B3026B10}"/>
              </a:ext>
            </a:extLst>
          </p:cNvPr>
          <p:cNvSpPr txBox="1">
            <a:spLocks/>
          </p:cNvSpPr>
          <p:nvPr/>
        </p:nvSpPr>
        <p:spPr>
          <a:xfrm>
            <a:off x="1116295" y="4458139"/>
            <a:ext cx="2690811" cy="323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chemeClr val="tx2"/>
                </a:solidFill>
                <a:latin typeface="BentonSans Regular" panose="02000503000000020004" pitchFamily="2" charset="77"/>
                <a:cs typeface="Azeret Mono ExtraBold" pitchFamily="2" charset="77"/>
              </a:rPr>
              <a:t>Academic programs</a:t>
            </a:r>
          </a:p>
        </p:txBody>
      </p:sp>
      <p:sp>
        <p:nvSpPr>
          <p:cNvPr id="24" name="Content Placeholder 9">
            <a:extLst>
              <a:ext uri="{FF2B5EF4-FFF2-40B4-BE49-F238E27FC236}">
                <a16:creationId xmlns:a16="http://schemas.microsoft.com/office/drawing/2014/main" id="{92BA7231-90D5-780A-60CD-F673A78B0E77}"/>
              </a:ext>
            </a:extLst>
          </p:cNvPr>
          <p:cNvSpPr txBox="1">
            <a:spLocks/>
          </p:cNvSpPr>
          <p:nvPr/>
        </p:nvSpPr>
        <p:spPr>
          <a:xfrm>
            <a:off x="1429316" y="4832321"/>
            <a:ext cx="2058705" cy="907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a:solidFill>
                  <a:schemeClr val="accent5">
                    <a:lumMod val="75000"/>
                  </a:schemeClr>
                </a:solidFill>
                <a:latin typeface="BentonSans Regular" panose="02000503000000020004" pitchFamily="2" charset="77"/>
                <a:cs typeface="Azeret Mono ExtraBold" pitchFamily="2" charset="77"/>
              </a:rPr>
              <a:t>Lorem ipsum dolor sit </a:t>
            </a:r>
            <a:r>
              <a:rPr lang="en-US" sz="1200" err="1">
                <a:solidFill>
                  <a:schemeClr val="accent5">
                    <a:lumMod val="75000"/>
                  </a:schemeClr>
                </a:solidFill>
                <a:latin typeface="BentonSans Regular" panose="02000503000000020004" pitchFamily="2" charset="77"/>
                <a:cs typeface="Azeret Mono ExtraBold" pitchFamily="2" charset="77"/>
              </a:rPr>
              <a:t>consequitor</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polium</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mariun</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pou</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Selum</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aprouk</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molae</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kaole</a:t>
            </a:r>
            <a:r>
              <a:rPr lang="en-US" sz="1200">
                <a:solidFill>
                  <a:schemeClr val="accent5">
                    <a:lumMod val="75000"/>
                  </a:schemeClr>
                </a:solidFill>
                <a:latin typeface="BentonSans Regular" panose="02000503000000020004" pitchFamily="2" charset="77"/>
                <a:cs typeface="Azeret Mono ExtraBold" pitchFamily="2" charset="77"/>
              </a:rPr>
              <a:t>.</a:t>
            </a:r>
          </a:p>
        </p:txBody>
      </p:sp>
      <p:sp>
        <p:nvSpPr>
          <p:cNvPr id="17" name="Content Placeholder 16">
            <a:extLst>
              <a:ext uri="{FF2B5EF4-FFF2-40B4-BE49-F238E27FC236}">
                <a16:creationId xmlns:a16="http://schemas.microsoft.com/office/drawing/2014/main" id="{14777F36-4C09-496C-DE57-62B7D2BDF061}"/>
              </a:ext>
            </a:extLst>
          </p:cNvPr>
          <p:cNvSpPr>
            <a:spLocks noGrp="1"/>
          </p:cNvSpPr>
          <p:nvPr>
            <p:ph sz="half" idx="19"/>
          </p:nvPr>
        </p:nvSpPr>
        <p:spPr>
          <a:xfrm>
            <a:off x="4481979" y="3398086"/>
            <a:ext cx="3238684" cy="1361246"/>
          </a:xfrm>
        </p:spPr>
        <p:txBody>
          <a:bodyPr>
            <a:normAutofit/>
          </a:bodyPr>
          <a:lstStyle/>
          <a:p>
            <a:pPr marL="0" indent="0" algn="ctr">
              <a:buNone/>
            </a:pPr>
            <a:r>
              <a:rPr lang="en-US" sz="7500" b="1">
                <a:solidFill>
                  <a:schemeClr val="tx2"/>
                </a:solidFill>
                <a:latin typeface="Azeret Mono ExtraBold" pitchFamily="2" charset="77"/>
                <a:cs typeface="Azeret Mono ExtraBold" pitchFamily="2" charset="77"/>
              </a:rPr>
              <a:t>+90k</a:t>
            </a:r>
          </a:p>
        </p:txBody>
      </p:sp>
      <p:sp>
        <p:nvSpPr>
          <p:cNvPr id="19" name="Content Placeholder 9">
            <a:extLst>
              <a:ext uri="{FF2B5EF4-FFF2-40B4-BE49-F238E27FC236}">
                <a16:creationId xmlns:a16="http://schemas.microsoft.com/office/drawing/2014/main" id="{F3A3EAE5-7610-901F-1C84-0972D0ABDE4E}"/>
              </a:ext>
            </a:extLst>
          </p:cNvPr>
          <p:cNvSpPr txBox="1">
            <a:spLocks/>
          </p:cNvSpPr>
          <p:nvPr/>
        </p:nvSpPr>
        <p:spPr>
          <a:xfrm>
            <a:off x="4754845" y="4458139"/>
            <a:ext cx="2690811" cy="5750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chemeClr val="tx2"/>
                </a:solidFill>
                <a:latin typeface="BentonSans Regular" panose="02000503000000020004" pitchFamily="2" charset="77"/>
                <a:cs typeface="Azeret Mono ExtraBold" pitchFamily="2" charset="77"/>
              </a:rPr>
              <a:t>Students across </a:t>
            </a:r>
            <a:br>
              <a:rPr lang="en-US" sz="2000">
                <a:solidFill>
                  <a:schemeClr val="tx2"/>
                </a:solidFill>
                <a:latin typeface="BentonSans Regular" panose="02000503000000020004" pitchFamily="2" charset="77"/>
                <a:cs typeface="Azeret Mono ExtraBold" pitchFamily="2" charset="77"/>
              </a:rPr>
            </a:br>
            <a:r>
              <a:rPr lang="en-US" sz="2000">
                <a:solidFill>
                  <a:schemeClr val="tx2"/>
                </a:solidFill>
                <a:latin typeface="BentonSans Regular" panose="02000503000000020004" pitchFamily="2" charset="77"/>
                <a:cs typeface="Azeret Mono ExtraBold" pitchFamily="2" charset="77"/>
              </a:rPr>
              <a:t>all 9 campuses</a:t>
            </a:r>
          </a:p>
        </p:txBody>
      </p:sp>
      <p:sp>
        <p:nvSpPr>
          <p:cNvPr id="25" name="Content Placeholder 9">
            <a:extLst>
              <a:ext uri="{FF2B5EF4-FFF2-40B4-BE49-F238E27FC236}">
                <a16:creationId xmlns:a16="http://schemas.microsoft.com/office/drawing/2014/main" id="{301AC994-4D1E-14F0-18E7-CC9C94FC8A4A}"/>
              </a:ext>
            </a:extLst>
          </p:cNvPr>
          <p:cNvSpPr txBox="1">
            <a:spLocks/>
          </p:cNvSpPr>
          <p:nvPr/>
        </p:nvSpPr>
        <p:spPr>
          <a:xfrm>
            <a:off x="5067866" y="5105371"/>
            <a:ext cx="2058705" cy="907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a:solidFill>
                  <a:schemeClr val="accent5">
                    <a:lumMod val="75000"/>
                  </a:schemeClr>
                </a:solidFill>
                <a:latin typeface="BentonSans Regular" panose="02000503000000020004" pitchFamily="2" charset="77"/>
                <a:cs typeface="Azeret Mono ExtraBold" pitchFamily="2" charset="77"/>
              </a:rPr>
              <a:t>Lorem ipsum dolor sit </a:t>
            </a:r>
            <a:r>
              <a:rPr lang="en-US" sz="1200" err="1">
                <a:solidFill>
                  <a:schemeClr val="accent5">
                    <a:lumMod val="75000"/>
                  </a:schemeClr>
                </a:solidFill>
                <a:latin typeface="BentonSans Regular" panose="02000503000000020004" pitchFamily="2" charset="77"/>
                <a:cs typeface="Azeret Mono ExtraBold" pitchFamily="2" charset="77"/>
              </a:rPr>
              <a:t>consequitor</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polium</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mariun</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pou</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Selum</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aprouk</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molae</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kaole</a:t>
            </a:r>
            <a:r>
              <a:rPr lang="en-US" sz="1200">
                <a:solidFill>
                  <a:schemeClr val="accent5">
                    <a:lumMod val="75000"/>
                  </a:schemeClr>
                </a:solidFill>
                <a:latin typeface="BentonSans Regular" panose="02000503000000020004" pitchFamily="2" charset="77"/>
                <a:cs typeface="Azeret Mono ExtraBold" pitchFamily="2" charset="77"/>
              </a:rPr>
              <a:t>.</a:t>
            </a:r>
          </a:p>
        </p:txBody>
      </p:sp>
      <p:sp>
        <p:nvSpPr>
          <p:cNvPr id="16" name="Content Placeholder 15">
            <a:extLst>
              <a:ext uri="{FF2B5EF4-FFF2-40B4-BE49-F238E27FC236}">
                <a16:creationId xmlns:a16="http://schemas.microsoft.com/office/drawing/2014/main" id="{266FAC52-EA98-62EE-25F6-B5865BC179E3}"/>
              </a:ext>
            </a:extLst>
          </p:cNvPr>
          <p:cNvSpPr>
            <a:spLocks noGrp="1"/>
          </p:cNvSpPr>
          <p:nvPr>
            <p:ph sz="half" idx="17"/>
          </p:nvPr>
        </p:nvSpPr>
        <p:spPr>
          <a:xfrm>
            <a:off x="8119030" y="3398086"/>
            <a:ext cx="3238684" cy="1361246"/>
          </a:xfrm>
        </p:spPr>
        <p:txBody>
          <a:bodyPr>
            <a:normAutofit fontScale="92500"/>
          </a:bodyPr>
          <a:lstStyle/>
          <a:p>
            <a:pPr marL="0" indent="0" algn="ctr">
              <a:buNone/>
            </a:pPr>
            <a:r>
              <a:rPr lang="en-US" sz="7500" b="1">
                <a:solidFill>
                  <a:schemeClr val="tx2"/>
                </a:solidFill>
                <a:latin typeface="Azeret Mono ExtraBold" pitchFamily="2" charset="77"/>
                <a:cs typeface="Azeret Mono ExtraBold" pitchFamily="2" charset="77"/>
              </a:rPr>
              <a:t>+806k</a:t>
            </a:r>
          </a:p>
        </p:txBody>
      </p:sp>
      <p:sp>
        <p:nvSpPr>
          <p:cNvPr id="20" name="Content Placeholder 9">
            <a:extLst>
              <a:ext uri="{FF2B5EF4-FFF2-40B4-BE49-F238E27FC236}">
                <a16:creationId xmlns:a16="http://schemas.microsoft.com/office/drawing/2014/main" id="{56AF12E4-565A-1AB8-A72E-062267471F62}"/>
              </a:ext>
            </a:extLst>
          </p:cNvPr>
          <p:cNvSpPr txBox="1">
            <a:spLocks/>
          </p:cNvSpPr>
          <p:nvPr/>
        </p:nvSpPr>
        <p:spPr>
          <a:xfrm>
            <a:off x="8387045" y="4458139"/>
            <a:ext cx="2690811" cy="647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chemeClr val="tx2"/>
                </a:solidFill>
                <a:latin typeface="BentonSans Regular" panose="02000503000000020004" pitchFamily="2" charset="77"/>
                <a:cs typeface="Azeret Mono ExtraBold" pitchFamily="2" charset="77"/>
              </a:rPr>
              <a:t>Living alumni worldwide</a:t>
            </a:r>
          </a:p>
        </p:txBody>
      </p:sp>
      <p:sp>
        <p:nvSpPr>
          <p:cNvPr id="26" name="Content Placeholder 9">
            <a:extLst>
              <a:ext uri="{FF2B5EF4-FFF2-40B4-BE49-F238E27FC236}">
                <a16:creationId xmlns:a16="http://schemas.microsoft.com/office/drawing/2014/main" id="{2DA17BD6-7E05-7F76-57BE-851D0C5FC08A}"/>
              </a:ext>
            </a:extLst>
          </p:cNvPr>
          <p:cNvSpPr txBox="1">
            <a:spLocks/>
          </p:cNvSpPr>
          <p:nvPr/>
        </p:nvSpPr>
        <p:spPr>
          <a:xfrm>
            <a:off x="8706416" y="5105371"/>
            <a:ext cx="2058705" cy="907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a:solidFill>
                  <a:schemeClr val="accent5">
                    <a:lumMod val="75000"/>
                  </a:schemeClr>
                </a:solidFill>
                <a:latin typeface="BentonSans Regular" panose="02000503000000020004" pitchFamily="2" charset="77"/>
                <a:cs typeface="Azeret Mono ExtraBold" pitchFamily="2" charset="77"/>
              </a:rPr>
              <a:t>Lorem ipsum dolor sit </a:t>
            </a:r>
            <a:r>
              <a:rPr lang="en-US" sz="1200" err="1">
                <a:solidFill>
                  <a:schemeClr val="accent5">
                    <a:lumMod val="75000"/>
                  </a:schemeClr>
                </a:solidFill>
                <a:latin typeface="BentonSans Regular" panose="02000503000000020004" pitchFamily="2" charset="77"/>
                <a:cs typeface="Azeret Mono ExtraBold" pitchFamily="2" charset="77"/>
              </a:rPr>
              <a:t>consequitor</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polium</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mariun</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pou</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Selum</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aprouk</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molae</a:t>
            </a:r>
            <a:r>
              <a:rPr lang="en-US" sz="1200">
                <a:solidFill>
                  <a:schemeClr val="accent5">
                    <a:lumMod val="75000"/>
                  </a:schemeClr>
                </a:solidFill>
                <a:latin typeface="BentonSans Regular" panose="02000503000000020004" pitchFamily="2" charset="77"/>
                <a:cs typeface="Azeret Mono ExtraBold" pitchFamily="2" charset="77"/>
              </a:rPr>
              <a:t> </a:t>
            </a:r>
            <a:r>
              <a:rPr lang="en-US" sz="1200" err="1">
                <a:solidFill>
                  <a:schemeClr val="accent5">
                    <a:lumMod val="75000"/>
                  </a:schemeClr>
                </a:solidFill>
                <a:latin typeface="BentonSans Regular" panose="02000503000000020004" pitchFamily="2" charset="77"/>
                <a:cs typeface="Azeret Mono ExtraBold" pitchFamily="2" charset="77"/>
              </a:rPr>
              <a:t>kaole</a:t>
            </a:r>
            <a:r>
              <a:rPr lang="en-US" sz="1200">
                <a:solidFill>
                  <a:schemeClr val="accent5">
                    <a:lumMod val="75000"/>
                  </a:schemeClr>
                </a:solidFill>
                <a:latin typeface="BentonSans Regular" panose="02000503000000020004" pitchFamily="2" charset="77"/>
                <a:cs typeface="Azeret Mono ExtraBold" pitchFamily="2" charset="77"/>
              </a:rPr>
              <a:t>.</a:t>
            </a:r>
          </a:p>
        </p:txBody>
      </p:sp>
      <p:cxnSp>
        <p:nvCxnSpPr>
          <p:cNvPr id="22" name="Straight Connector 21">
            <a:extLst>
              <a:ext uri="{FF2B5EF4-FFF2-40B4-BE49-F238E27FC236}">
                <a16:creationId xmlns:a16="http://schemas.microsoft.com/office/drawing/2014/main" id="{9819C016-A89E-663E-E893-A627CD91789C}"/>
              </a:ext>
              <a:ext uri="{C183D7F6-B498-43B3-948B-1728B52AA6E4}">
                <adec:decorative xmlns:adec="http://schemas.microsoft.com/office/drawing/2017/decorative" val="1"/>
              </a:ext>
            </a:extLst>
          </p:cNvPr>
          <p:cNvCxnSpPr/>
          <p:nvPr/>
        </p:nvCxnSpPr>
        <p:spPr>
          <a:xfrm>
            <a:off x="4305300" y="3195863"/>
            <a:ext cx="0" cy="2371106"/>
          </a:xfrm>
          <a:prstGeom prst="line">
            <a:avLst/>
          </a:prstGeom>
        </p:spPr>
        <p:style>
          <a:lnRef idx="2">
            <a:schemeClr val="accent5"/>
          </a:lnRef>
          <a:fillRef idx="0">
            <a:schemeClr val="accent5"/>
          </a:fillRef>
          <a:effectRef idx="1">
            <a:schemeClr val="accent5"/>
          </a:effectRef>
          <a:fontRef idx="minor">
            <a:schemeClr val="tx1"/>
          </a:fontRef>
        </p:style>
      </p:cxnSp>
      <p:cxnSp>
        <p:nvCxnSpPr>
          <p:cNvPr id="23" name="Straight Connector 22">
            <a:extLst>
              <a:ext uri="{FF2B5EF4-FFF2-40B4-BE49-F238E27FC236}">
                <a16:creationId xmlns:a16="http://schemas.microsoft.com/office/drawing/2014/main" id="{2064930F-1C39-FAC2-A758-3F9E6DCB85A2}"/>
              </a:ext>
              <a:ext uri="{C183D7F6-B498-43B3-948B-1728B52AA6E4}">
                <adec:decorative xmlns:adec="http://schemas.microsoft.com/office/drawing/2017/decorative" val="1"/>
              </a:ext>
            </a:extLst>
          </p:cNvPr>
          <p:cNvCxnSpPr/>
          <p:nvPr/>
        </p:nvCxnSpPr>
        <p:spPr>
          <a:xfrm>
            <a:off x="7912100" y="3195863"/>
            <a:ext cx="0" cy="2371106"/>
          </a:xfrm>
          <a:prstGeom prst="line">
            <a:avLst/>
          </a:prstGeom>
        </p:spPr>
        <p:style>
          <a:lnRef idx="2">
            <a:schemeClr val="accent5"/>
          </a:lnRef>
          <a:fillRef idx="0">
            <a:schemeClr val="accent5"/>
          </a:fillRef>
          <a:effectRef idx="1">
            <a:schemeClr val="accent5"/>
          </a:effectRef>
          <a:fontRef idx="minor">
            <a:schemeClr val="tx1"/>
          </a:fontRef>
        </p:style>
      </p:cxnSp>
      <p:sp>
        <p:nvSpPr>
          <p:cNvPr id="15" name="TextBox 14">
            <a:extLst>
              <a:ext uri="{FF2B5EF4-FFF2-40B4-BE49-F238E27FC236}">
                <a16:creationId xmlns:a16="http://schemas.microsoft.com/office/drawing/2014/main" id="{010B2BA4-C405-8D01-1835-D6B85422D9FA}"/>
              </a:ext>
            </a:extLst>
          </p:cNvPr>
          <p:cNvSpPr txBox="1"/>
          <p:nvPr/>
        </p:nvSpPr>
        <p:spPr>
          <a:xfrm>
            <a:off x="387406" y="6429127"/>
            <a:ext cx="6096000" cy="261610"/>
          </a:xfrm>
          <a:prstGeom prst="rect">
            <a:avLst/>
          </a:prstGeom>
          <a:noFill/>
        </p:spPr>
        <p:txBody>
          <a:bodyPr wrap="square">
            <a:spAutoFit/>
          </a:bodyPr>
          <a:lstStyle/>
          <a:p>
            <a:pPr lvl="1"/>
            <a:r>
              <a:rPr lang="en-US" sz="1050" i="1">
                <a:solidFill>
                  <a:schemeClr val="accent5">
                    <a:lumMod val="50000"/>
                  </a:schemeClr>
                </a:solidFill>
                <a:latin typeface="BentonSans Light" panose="02000503000000020004" pitchFamily="2" charset="77"/>
              </a:rPr>
              <a:t>*Reference, citation, or footnote</a:t>
            </a:r>
            <a:endParaRPr lang="en-US" sz="300" i="1">
              <a:solidFill>
                <a:schemeClr val="accent5">
                  <a:lumMod val="50000"/>
                </a:schemeClr>
              </a:solidFill>
              <a:latin typeface="BentonSans Light" panose="02000503000000020004" pitchFamily="2" charset="77"/>
            </a:endParaRPr>
          </a:p>
        </p:txBody>
      </p:sp>
      <p:sp>
        <p:nvSpPr>
          <p:cNvPr id="4" name="Footer Placeholder 3">
            <a:extLst>
              <a:ext uri="{FF2B5EF4-FFF2-40B4-BE49-F238E27FC236}">
                <a16:creationId xmlns:a16="http://schemas.microsoft.com/office/drawing/2014/main" id="{EF05DE3A-2125-4519-5045-99FDE889FFE5}"/>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18509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9">
            <a:extLst>
              <a:ext uri="{FF2B5EF4-FFF2-40B4-BE49-F238E27FC236}">
                <a16:creationId xmlns:a16="http://schemas.microsoft.com/office/drawing/2014/main" id="{5B5D197C-023B-F184-100C-B956893B8B24}"/>
              </a:ext>
            </a:extLst>
          </p:cNvPr>
          <p:cNvSpPr txBox="1">
            <a:spLocks noGrp="1"/>
          </p:cNvSpPr>
          <p:nvPr>
            <p:ph type="title"/>
          </p:nvPr>
        </p:nvSpPr>
        <p:spPr>
          <a:xfrm>
            <a:off x="838200" y="1404108"/>
            <a:ext cx="5257800" cy="733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tx1"/>
                </a:solidFill>
                <a:effectLst/>
                <a:uLnTx/>
                <a:uFillTx/>
                <a:latin typeface="BentonSans Book" panose="02000503000000020004" pitchFamily="2" charset="77"/>
                <a:ea typeface="+mj-ea"/>
                <a:cs typeface="+mj-cs"/>
              </a:rPr>
              <a:t>Stats with text</a:t>
            </a:r>
          </a:p>
        </p:txBody>
      </p:sp>
      <p:sp>
        <p:nvSpPr>
          <p:cNvPr id="2" name="Subtitle 1">
            <a:extLst>
              <a:ext uri="{FF2B5EF4-FFF2-40B4-BE49-F238E27FC236}">
                <a16:creationId xmlns:a16="http://schemas.microsoft.com/office/drawing/2014/main" id="{2D81B3FF-9CA8-CF03-DD3D-54D0D82C10F2}"/>
              </a:ext>
            </a:extLst>
          </p:cNvPr>
          <p:cNvSpPr>
            <a:spLocks noGrp="1"/>
          </p:cNvSpPr>
          <p:nvPr>
            <p:ph type="subTitle" idx="14"/>
          </p:nvPr>
        </p:nvSpPr>
        <p:spPr>
          <a:xfrm>
            <a:off x="838199" y="2177181"/>
            <a:ext cx="4787901" cy="477611"/>
          </a:xfrm>
        </p:spPr>
        <p:txBody>
          <a:bodyPr/>
          <a:lstStyle/>
          <a:p>
            <a:r>
              <a:rPr lang="en-US"/>
              <a:t>Insight or description of data</a:t>
            </a:r>
          </a:p>
        </p:txBody>
      </p:sp>
      <p:sp>
        <p:nvSpPr>
          <p:cNvPr id="3" name="Text Placeholder 2">
            <a:extLst>
              <a:ext uri="{FF2B5EF4-FFF2-40B4-BE49-F238E27FC236}">
                <a16:creationId xmlns:a16="http://schemas.microsoft.com/office/drawing/2014/main" id="{D50BF70C-F1C3-CADD-8B18-04D410633ADD}"/>
              </a:ext>
            </a:extLst>
          </p:cNvPr>
          <p:cNvSpPr>
            <a:spLocks noGrp="1"/>
          </p:cNvSpPr>
          <p:nvPr>
            <p:ph type="body" sz="quarter" idx="15"/>
          </p:nvPr>
        </p:nvSpPr>
        <p:spPr/>
        <p:txBody>
          <a:bodyPr/>
          <a:lstStyle/>
          <a:p>
            <a:r>
              <a:rPr lang="en-US"/>
              <a:t>Slide header</a:t>
            </a:r>
          </a:p>
        </p:txBody>
      </p:sp>
      <p:sp>
        <p:nvSpPr>
          <p:cNvPr id="5" name="Content Placeholder 6">
            <a:extLst>
              <a:ext uri="{FF2B5EF4-FFF2-40B4-BE49-F238E27FC236}">
                <a16:creationId xmlns:a16="http://schemas.microsoft.com/office/drawing/2014/main" id="{068094FB-B2D4-2619-B566-37E40831A60C}"/>
              </a:ext>
            </a:extLst>
          </p:cNvPr>
          <p:cNvSpPr txBox="1">
            <a:spLocks/>
          </p:cNvSpPr>
          <p:nvPr/>
        </p:nvSpPr>
        <p:spPr>
          <a:xfrm>
            <a:off x="838199" y="2776251"/>
            <a:ext cx="4787901" cy="3472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Lorem ipsum dolor sit </a:t>
            </a:r>
            <a:r>
              <a:rPr lang="en-US" sz="1600" err="1"/>
              <a:t>amet</a:t>
            </a:r>
            <a:r>
              <a:rPr lang="en-US" sz="1600"/>
              <a:t> </a:t>
            </a:r>
            <a:r>
              <a:rPr lang="en-US" sz="1600" err="1"/>
              <a:t>consectetur</a:t>
            </a:r>
            <a:r>
              <a:rPr lang="en-US" sz="1600"/>
              <a:t> </a:t>
            </a:r>
            <a:r>
              <a:rPr lang="en-US" sz="1600" err="1"/>
              <a:t>adipiscing</a:t>
            </a:r>
            <a:r>
              <a:rPr lang="en-US" sz="1600"/>
              <a:t> </a:t>
            </a:r>
            <a:r>
              <a:rPr lang="en-US" sz="1600" err="1"/>
              <a:t>elit</a:t>
            </a:r>
            <a:r>
              <a:rPr lang="en-US" sz="1600"/>
              <a:t> </a:t>
            </a:r>
          </a:p>
          <a:p>
            <a:r>
              <a:rPr lang="en-US" sz="1600" err="1"/>
              <a:t>Quisque</a:t>
            </a:r>
            <a:r>
              <a:rPr lang="en-US" sz="1600"/>
              <a:t> </a:t>
            </a:r>
            <a:r>
              <a:rPr lang="en-US" sz="1600" err="1"/>
              <a:t>faucibus</a:t>
            </a:r>
            <a:r>
              <a:rPr lang="en-US" sz="1600"/>
              <a:t> ex </a:t>
            </a:r>
            <a:r>
              <a:rPr lang="en-US" sz="1600" err="1"/>
              <a:t>sapien</a:t>
            </a:r>
            <a:r>
              <a:rPr lang="en-US" sz="1600"/>
              <a:t> vitae </a:t>
            </a:r>
            <a:r>
              <a:rPr lang="en-US" sz="1600" err="1"/>
              <a:t>pellentesque</a:t>
            </a:r>
            <a:r>
              <a:rPr lang="en-US" sz="1600"/>
              <a:t> </a:t>
            </a:r>
            <a:r>
              <a:rPr lang="en-US" sz="1600" err="1"/>
              <a:t>sem</a:t>
            </a:r>
            <a:r>
              <a:rPr lang="en-US" sz="1600"/>
              <a:t> </a:t>
            </a:r>
            <a:r>
              <a:rPr lang="en-US" sz="1600" err="1"/>
              <a:t>placerat</a:t>
            </a:r>
            <a:endParaRPr lang="en-US" sz="1600"/>
          </a:p>
          <a:p>
            <a:pPr lvl="1"/>
            <a:r>
              <a:rPr lang="en-US" sz="1400" b="1">
                <a:latin typeface="BentonSans Regular" panose="02000503000000020004" pitchFamily="2" charset="77"/>
              </a:rPr>
              <a:t>In id cursus mi: </a:t>
            </a:r>
            <a:r>
              <a:rPr lang="en-US" sz="1400"/>
              <a:t>12%</a:t>
            </a:r>
          </a:p>
          <a:p>
            <a:pPr lvl="1"/>
            <a:r>
              <a:rPr lang="en-US" sz="1400" b="1">
                <a:latin typeface="BentonSans Regular" panose="02000503000000020004" pitchFamily="2" charset="77"/>
              </a:rPr>
              <a:t>Tempus </a:t>
            </a:r>
            <a:r>
              <a:rPr lang="en-US" sz="1400" b="1" err="1">
                <a:latin typeface="BentonSans Regular" panose="02000503000000020004" pitchFamily="2" charset="77"/>
              </a:rPr>
              <a:t>leo</a:t>
            </a:r>
            <a:r>
              <a:rPr lang="en-US" sz="1400" b="1">
                <a:latin typeface="BentonSans Regular" panose="02000503000000020004" pitchFamily="2" charset="77"/>
              </a:rPr>
              <a:t>: </a:t>
            </a:r>
            <a:r>
              <a:rPr lang="en-US" sz="1400"/>
              <a:t>45%</a:t>
            </a:r>
          </a:p>
          <a:p>
            <a:r>
              <a:rPr lang="en-US" sz="1600"/>
              <a:t>Pulvinar </a:t>
            </a:r>
            <a:r>
              <a:rPr lang="en-US" sz="1600" err="1"/>
              <a:t>vivamus</a:t>
            </a:r>
            <a:r>
              <a:rPr lang="en-US" sz="1600"/>
              <a:t> </a:t>
            </a:r>
            <a:r>
              <a:rPr lang="en-US" sz="1600" err="1"/>
              <a:t>fringilla</a:t>
            </a:r>
            <a:r>
              <a:rPr lang="en-US" sz="1600"/>
              <a:t> </a:t>
            </a:r>
            <a:r>
              <a:rPr lang="en-US" sz="1600" err="1"/>
              <a:t>lacus</a:t>
            </a:r>
            <a:r>
              <a:rPr lang="en-US" sz="1600"/>
              <a:t> nec </a:t>
            </a:r>
            <a:r>
              <a:rPr lang="en-US" sz="1600" err="1"/>
              <a:t>metus</a:t>
            </a:r>
            <a:r>
              <a:rPr lang="en-US" sz="1600"/>
              <a:t> </a:t>
            </a:r>
            <a:r>
              <a:rPr lang="en-US" sz="1600" err="1"/>
              <a:t>bibendum</a:t>
            </a:r>
            <a:r>
              <a:rPr lang="en-US" sz="1600"/>
              <a:t> </a:t>
            </a:r>
            <a:r>
              <a:rPr lang="en-US" sz="1600" err="1"/>
              <a:t>egestas</a:t>
            </a:r>
            <a:r>
              <a:rPr lang="en-US" sz="1600"/>
              <a:t>. </a:t>
            </a:r>
          </a:p>
          <a:p>
            <a:pPr lvl="1"/>
            <a:r>
              <a:rPr lang="en-US" sz="1400" err="1"/>
              <a:t>Iaculis</a:t>
            </a:r>
            <a:r>
              <a:rPr lang="en-US" sz="1400"/>
              <a:t> </a:t>
            </a:r>
            <a:r>
              <a:rPr lang="en-US" sz="1400" err="1"/>
              <a:t>massa</a:t>
            </a:r>
            <a:r>
              <a:rPr lang="en-US" sz="1400"/>
              <a:t> </a:t>
            </a:r>
            <a:r>
              <a:rPr lang="en-US" sz="1400" err="1"/>
              <a:t>nisl</a:t>
            </a:r>
            <a:r>
              <a:rPr lang="en-US" sz="1400"/>
              <a:t> </a:t>
            </a:r>
            <a:r>
              <a:rPr lang="en-US" sz="1400" err="1"/>
              <a:t>malesuada</a:t>
            </a:r>
            <a:r>
              <a:rPr lang="en-US" sz="1400"/>
              <a:t> lacinia</a:t>
            </a:r>
          </a:p>
          <a:p>
            <a:pPr lvl="1"/>
            <a:r>
              <a:rPr lang="en-US" sz="1400"/>
              <a:t>Ut </a:t>
            </a:r>
            <a:r>
              <a:rPr lang="en-US" sz="1400" err="1"/>
              <a:t>hendrerit</a:t>
            </a:r>
            <a:r>
              <a:rPr lang="en-US" sz="1400"/>
              <a:t> semper vel class </a:t>
            </a:r>
            <a:r>
              <a:rPr lang="en-US" sz="1400" err="1"/>
              <a:t>aptent</a:t>
            </a:r>
            <a:r>
              <a:rPr lang="en-US" sz="1400"/>
              <a:t> </a:t>
            </a:r>
            <a:r>
              <a:rPr lang="en-US" sz="1400" err="1"/>
              <a:t>taciti</a:t>
            </a:r>
            <a:r>
              <a:rPr lang="en-US" sz="1400"/>
              <a:t> </a:t>
            </a:r>
            <a:r>
              <a:rPr lang="en-US" sz="1400" err="1"/>
              <a:t>sociosqu</a:t>
            </a:r>
            <a:r>
              <a:rPr lang="en-US" sz="1400"/>
              <a:t>. </a:t>
            </a:r>
          </a:p>
          <a:p>
            <a:pPr lvl="1"/>
            <a:r>
              <a:rPr lang="en-US" sz="1400"/>
              <a:t>Ad </a:t>
            </a:r>
            <a:r>
              <a:rPr lang="en-US" sz="1400" err="1"/>
              <a:t>litora</a:t>
            </a:r>
            <a:r>
              <a:rPr lang="en-US" sz="1400"/>
              <a:t> </a:t>
            </a:r>
            <a:r>
              <a:rPr lang="en-US" sz="1400" err="1"/>
              <a:t>torquent</a:t>
            </a:r>
            <a:r>
              <a:rPr lang="en-US" sz="1400"/>
              <a:t> per </a:t>
            </a:r>
            <a:r>
              <a:rPr lang="en-US" sz="1400" err="1"/>
              <a:t>conubia</a:t>
            </a:r>
            <a:r>
              <a:rPr lang="en-US" sz="1400"/>
              <a:t> nostra </a:t>
            </a:r>
            <a:r>
              <a:rPr lang="en-US" sz="1400" err="1"/>
              <a:t>inceptos</a:t>
            </a:r>
            <a:r>
              <a:rPr lang="en-US" sz="1400"/>
              <a:t> </a:t>
            </a:r>
            <a:r>
              <a:rPr lang="en-US" sz="1400" err="1"/>
              <a:t>himenaeos</a:t>
            </a:r>
            <a:endParaRPr lang="en-US" sz="800"/>
          </a:p>
        </p:txBody>
      </p:sp>
      <p:sp>
        <p:nvSpPr>
          <p:cNvPr id="10" name="Content Placeholder 9">
            <a:extLst>
              <a:ext uri="{FF2B5EF4-FFF2-40B4-BE49-F238E27FC236}">
                <a16:creationId xmlns:a16="http://schemas.microsoft.com/office/drawing/2014/main" id="{493C9CBE-4B43-2A4A-2F3D-14BD3141F724}"/>
              </a:ext>
            </a:extLst>
          </p:cNvPr>
          <p:cNvSpPr>
            <a:spLocks noGrp="1"/>
          </p:cNvSpPr>
          <p:nvPr>
            <p:ph sz="half" idx="2"/>
          </p:nvPr>
        </p:nvSpPr>
        <p:spPr>
          <a:xfrm>
            <a:off x="5714594" y="1480230"/>
            <a:ext cx="3238684" cy="1200612"/>
          </a:xfrm>
        </p:spPr>
        <p:txBody>
          <a:bodyPr>
            <a:noAutofit/>
          </a:bodyPr>
          <a:lstStyle/>
          <a:p>
            <a:pPr marL="0" indent="0" algn="r">
              <a:buNone/>
            </a:pPr>
            <a:r>
              <a:rPr lang="en-US" sz="7500" b="1">
                <a:solidFill>
                  <a:schemeClr val="tx2"/>
                </a:solidFill>
                <a:latin typeface="Azeret Mono ExtraBold" pitchFamily="2" charset="77"/>
                <a:cs typeface="Azeret Mono ExtraBold" pitchFamily="2" charset="77"/>
              </a:rPr>
              <a:t>930+</a:t>
            </a:r>
          </a:p>
        </p:txBody>
      </p:sp>
      <p:sp>
        <p:nvSpPr>
          <p:cNvPr id="18" name="Content Placeholder 9">
            <a:extLst>
              <a:ext uri="{FF2B5EF4-FFF2-40B4-BE49-F238E27FC236}">
                <a16:creationId xmlns:a16="http://schemas.microsoft.com/office/drawing/2014/main" id="{FA9ABD4E-D8AC-D644-63B1-AFF2B3026B10}"/>
              </a:ext>
            </a:extLst>
          </p:cNvPr>
          <p:cNvSpPr txBox="1">
            <a:spLocks/>
          </p:cNvSpPr>
          <p:nvPr/>
        </p:nvSpPr>
        <p:spPr>
          <a:xfrm>
            <a:off x="9041772" y="1603580"/>
            <a:ext cx="2690811" cy="323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BentonSans Regular" panose="02000503000000020004" pitchFamily="2" charset="77"/>
                <a:cs typeface="Azeret Mono ExtraBold" pitchFamily="2" charset="77"/>
              </a:rPr>
              <a:t>Academic programs</a:t>
            </a:r>
          </a:p>
        </p:txBody>
      </p:sp>
      <p:sp>
        <p:nvSpPr>
          <p:cNvPr id="24" name="Content Placeholder 9">
            <a:extLst>
              <a:ext uri="{FF2B5EF4-FFF2-40B4-BE49-F238E27FC236}">
                <a16:creationId xmlns:a16="http://schemas.microsoft.com/office/drawing/2014/main" id="{92BA7231-90D5-780A-60CD-F673A78B0E77}"/>
              </a:ext>
            </a:extLst>
          </p:cNvPr>
          <p:cNvSpPr txBox="1">
            <a:spLocks/>
          </p:cNvSpPr>
          <p:nvPr/>
        </p:nvSpPr>
        <p:spPr>
          <a:xfrm>
            <a:off x="9041773" y="1977763"/>
            <a:ext cx="2690810" cy="6064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accent5">
                    <a:lumMod val="90000"/>
                  </a:schemeClr>
                </a:solidFill>
                <a:latin typeface="BentonSans Regular" panose="02000503000000020004" pitchFamily="2" charset="77"/>
                <a:cs typeface="Azeret Mono ExtraBold" pitchFamily="2" charset="77"/>
              </a:rPr>
              <a:t>Lorem ipsum dolor sit consequitor, polium mariun pou. Selum aprouk molae kaole.</a:t>
            </a:r>
          </a:p>
        </p:txBody>
      </p:sp>
      <p:sp>
        <p:nvSpPr>
          <p:cNvPr id="17" name="Content Placeholder 16">
            <a:extLst>
              <a:ext uri="{FF2B5EF4-FFF2-40B4-BE49-F238E27FC236}">
                <a16:creationId xmlns:a16="http://schemas.microsoft.com/office/drawing/2014/main" id="{14777F36-4C09-496C-DE57-62B7D2BDF061}"/>
              </a:ext>
            </a:extLst>
          </p:cNvPr>
          <p:cNvSpPr>
            <a:spLocks noGrp="1"/>
          </p:cNvSpPr>
          <p:nvPr>
            <p:ph sz="half" idx="19"/>
          </p:nvPr>
        </p:nvSpPr>
        <p:spPr>
          <a:xfrm>
            <a:off x="5714594" y="3312085"/>
            <a:ext cx="3238684" cy="1200612"/>
          </a:xfrm>
        </p:spPr>
        <p:txBody>
          <a:bodyPr>
            <a:normAutofit/>
          </a:bodyPr>
          <a:lstStyle/>
          <a:p>
            <a:pPr marL="0" indent="0" algn="r">
              <a:buNone/>
            </a:pPr>
            <a:r>
              <a:rPr lang="en-US" sz="7500" b="1">
                <a:solidFill>
                  <a:schemeClr val="tx2"/>
                </a:solidFill>
                <a:latin typeface="Azeret Mono ExtraBold" pitchFamily="2" charset="77"/>
                <a:cs typeface="Azeret Mono ExtraBold" pitchFamily="2" charset="77"/>
              </a:rPr>
              <a:t>+90k</a:t>
            </a:r>
          </a:p>
        </p:txBody>
      </p:sp>
      <p:sp>
        <p:nvSpPr>
          <p:cNvPr id="19" name="Content Placeholder 9">
            <a:extLst>
              <a:ext uri="{FF2B5EF4-FFF2-40B4-BE49-F238E27FC236}">
                <a16:creationId xmlns:a16="http://schemas.microsoft.com/office/drawing/2014/main" id="{F3A3EAE5-7610-901F-1C84-0972D0ABDE4E}"/>
              </a:ext>
            </a:extLst>
          </p:cNvPr>
          <p:cNvSpPr txBox="1">
            <a:spLocks/>
          </p:cNvSpPr>
          <p:nvPr/>
        </p:nvSpPr>
        <p:spPr>
          <a:xfrm>
            <a:off x="9041771" y="3316424"/>
            <a:ext cx="2690811" cy="638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BentonSans Regular" panose="02000503000000020004" pitchFamily="2" charset="77"/>
                <a:cs typeface="Azeret Mono ExtraBold" pitchFamily="2" charset="77"/>
              </a:rPr>
              <a:t>Students across </a:t>
            </a:r>
            <a:br>
              <a:rPr lang="en-US" sz="2000">
                <a:solidFill>
                  <a:schemeClr val="tx2"/>
                </a:solidFill>
                <a:latin typeface="BentonSans Regular" panose="02000503000000020004" pitchFamily="2" charset="77"/>
                <a:cs typeface="Azeret Mono ExtraBold" pitchFamily="2" charset="77"/>
              </a:rPr>
            </a:br>
            <a:r>
              <a:rPr lang="en-US" sz="2000">
                <a:solidFill>
                  <a:schemeClr val="tx2"/>
                </a:solidFill>
                <a:latin typeface="BentonSans Regular" panose="02000503000000020004" pitchFamily="2" charset="77"/>
                <a:cs typeface="Azeret Mono ExtraBold" pitchFamily="2" charset="77"/>
              </a:rPr>
              <a:t>all 9 campuses</a:t>
            </a:r>
          </a:p>
        </p:txBody>
      </p:sp>
      <p:sp>
        <p:nvSpPr>
          <p:cNvPr id="25" name="Content Placeholder 9">
            <a:extLst>
              <a:ext uri="{FF2B5EF4-FFF2-40B4-BE49-F238E27FC236}">
                <a16:creationId xmlns:a16="http://schemas.microsoft.com/office/drawing/2014/main" id="{301AC994-4D1E-14F0-18E7-CC9C94FC8A4A}"/>
              </a:ext>
            </a:extLst>
          </p:cNvPr>
          <p:cNvSpPr txBox="1">
            <a:spLocks/>
          </p:cNvSpPr>
          <p:nvPr/>
        </p:nvSpPr>
        <p:spPr>
          <a:xfrm>
            <a:off x="9041771" y="3994220"/>
            <a:ext cx="2690800" cy="625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accent5">
                    <a:lumMod val="90000"/>
                  </a:schemeClr>
                </a:solidFill>
                <a:latin typeface="BentonSans Regular" panose="02000503000000020004" pitchFamily="2" charset="77"/>
                <a:cs typeface="Azeret Mono ExtraBold" pitchFamily="2" charset="77"/>
              </a:rPr>
              <a:t>Lorem ipsum dolor sit consequitor, polium mariun pou. Selum aprouk molae kaole.</a:t>
            </a:r>
          </a:p>
        </p:txBody>
      </p:sp>
      <p:sp>
        <p:nvSpPr>
          <p:cNvPr id="16" name="Content Placeholder 15">
            <a:extLst>
              <a:ext uri="{FF2B5EF4-FFF2-40B4-BE49-F238E27FC236}">
                <a16:creationId xmlns:a16="http://schemas.microsoft.com/office/drawing/2014/main" id="{266FAC52-EA98-62EE-25F6-B5865BC179E3}"/>
              </a:ext>
            </a:extLst>
          </p:cNvPr>
          <p:cNvSpPr>
            <a:spLocks noGrp="1"/>
          </p:cNvSpPr>
          <p:nvPr>
            <p:ph sz="half" idx="17"/>
          </p:nvPr>
        </p:nvSpPr>
        <p:spPr>
          <a:xfrm>
            <a:off x="5714594" y="5109183"/>
            <a:ext cx="3238684" cy="1200612"/>
          </a:xfrm>
        </p:spPr>
        <p:txBody>
          <a:bodyPr>
            <a:normAutofit fontScale="92500"/>
          </a:bodyPr>
          <a:lstStyle/>
          <a:p>
            <a:pPr marL="0" indent="0" algn="r">
              <a:buNone/>
            </a:pPr>
            <a:r>
              <a:rPr lang="en-US" sz="7500" b="1">
                <a:solidFill>
                  <a:schemeClr val="tx2"/>
                </a:solidFill>
                <a:latin typeface="Azeret Mono ExtraBold" pitchFamily="2" charset="77"/>
                <a:cs typeface="Azeret Mono ExtraBold" pitchFamily="2" charset="77"/>
              </a:rPr>
              <a:t>+806k</a:t>
            </a:r>
          </a:p>
        </p:txBody>
      </p:sp>
      <p:sp>
        <p:nvSpPr>
          <p:cNvPr id="20" name="Content Placeholder 9">
            <a:extLst>
              <a:ext uri="{FF2B5EF4-FFF2-40B4-BE49-F238E27FC236}">
                <a16:creationId xmlns:a16="http://schemas.microsoft.com/office/drawing/2014/main" id="{56AF12E4-565A-1AB8-A72E-062267471F62}"/>
              </a:ext>
            </a:extLst>
          </p:cNvPr>
          <p:cNvSpPr txBox="1">
            <a:spLocks/>
          </p:cNvSpPr>
          <p:nvPr/>
        </p:nvSpPr>
        <p:spPr>
          <a:xfrm>
            <a:off x="9041771" y="5164678"/>
            <a:ext cx="2690811" cy="12281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BentonSans Regular" panose="02000503000000020004" pitchFamily="2" charset="77"/>
                <a:cs typeface="Azeret Mono ExtraBold" pitchFamily="2" charset="77"/>
              </a:rPr>
              <a:t>Living alumni worldwide</a:t>
            </a:r>
          </a:p>
        </p:txBody>
      </p:sp>
      <p:sp>
        <p:nvSpPr>
          <p:cNvPr id="26" name="Content Placeholder 9">
            <a:extLst>
              <a:ext uri="{FF2B5EF4-FFF2-40B4-BE49-F238E27FC236}">
                <a16:creationId xmlns:a16="http://schemas.microsoft.com/office/drawing/2014/main" id="{2DA17BD6-7E05-7F76-57BE-851D0C5FC08A}"/>
              </a:ext>
            </a:extLst>
          </p:cNvPr>
          <p:cNvSpPr txBox="1">
            <a:spLocks/>
          </p:cNvSpPr>
          <p:nvPr/>
        </p:nvSpPr>
        <p:spPr>
          <a:xfrm>
            <a:off x="9056850" y="5798553"/>
            <a:ext cx="2690800" cy="6258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accent5">
                    <a:lumMod val="90000"/>
                  </a:schemeClr>
                </a:solidFill>
                <a:latin typeface="BentonSans Regular" panose="02000503000000020004" pitchFamily="2" charset="77"/>
                <a:cs typeface="Azeret Mono ExtraBold" pitchFamily="2" charset="77"/>
              </a:rPr>
              <a:t>Lorem ipsum dolor sit consequitor, polium mariun pou. Selum aprouk molae kaole.</a:t>
            </a:r>
          </a:p>
        </p:txBody>
      </p:sp>
      <p:sp>
        <p:nvSpPr>
          <p:cNvPr id="15" name="TextBox 14">
            <a:extLst>
              <a:ext uri="{FF2B5EF4-FFF2-40B4-BE49-F238E27FC236}">
                <a16:creationId xmlns:a16="http://schemas.microsoft.com/office/drawing/2014/main" id="{010B2BA4-C405-8D01-1835-D6B85422D9FA}"/>
              </a:ext>
            </a:extLst>
          </p:cNvPr>
          <p:cNvSpPr txBox="1"/>
          <p:nvPr/>
        </p:nvSpPr>
        <p:spPr>
          <a:xfrm>
            <a:off x="387406" y="6429127"/>
            <a:ext cx="6096000" cy="261610"/>
          </a:xfrm>
          <a:prstGeom prst="rect">
            <a:avLst/>
          </a:prstGeom>
          <a:noFill/>
        </p:spPr>
        <p:txBody>
          <a:bodyPr wrap="square">
            <a:spAutoFit/>
          </a:bodyPr>
          <a:lstStyle/>
          <a:p>
            <a:pPr lvl="1"/>
            <a:r>
              <a:rPr lang="en-US" sz="1050" i="1">
                <a:solidFill>
                  <a:schemeClr val="accent5">
                    <a:lumMod val="50000"/>
                  </a:schemeClr>
                </a:solidFill>
                <a:latin typeface="BentonSans Light" panose="02000503000000020004" pitchFamily="2" charset="77"/>
              </a:rPr>
              <a:t>*Reference, citation, or footnote</a:t>
            </a:r>
            <a:endParaRPr lang="en-US" sz="300" i="1">
              <a:solidFill>
                <a:schemeClr val="accent5">
                  <a:lumMod val="50000"/>
                </a:schemeClr>
              </a:solidFill>
              <a:latin typeface="BentonSans Light" panose="02000503000000020004" pitchFamily="2" charset="77"/>
            </a:endParaRPr>
          </a:p>
        </p:txBody>
      </p:sp>
      <p:sp>
        <p:nvSpPr>
          <p:cNvPr id="4" name="Footer Placeholder 3">
            <a:extLst>
              <a:ext uri="{FF2B5EF4-FFF2-40B4-BE49-F238E27FC236}">
                <a16:creationId xmlns:a16="http://schemas.microsoft.com/office/drawing/2014/main" id="{EF05DE3A-2125-4519-5045-99FDE889FFE5}"/>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321327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FD13-6739-F8CE-2475-613264F242A1}"/>
              </a:ext>
            </a:extLst>
          </p:cNvPr>
          <p:cNvSpPr>
            <a:spLocks noGrp="1"/>
          </p:cNvSpPr>
          <p:nvPr>
            <p:ph type="title"/>
          </p:nvPr>
        </p:nvSpPr>
        <p:spPr>
          <a:xfrm>
            <a:off x="831850" y="1709738"/>
            <a:ext cx="10515600" cy="2031533"/>
          </a:xfrm>
        </p:spPr>
        <p:txBody>
          <a:bodyPr/>
          <a:lstStyle/>
          <a:p>
            <a:r>
              <a:rPr lang="en-US"/>
              <a:t>People &amp; Contacts</a:t>
            </a:r>
          </a:p>
        </p:txBody>
      </p:sp>
      <p:sp>
        <p:nvSpPr>
          <p:cNvPr id="3" name="Text Placeholder 2">
            <a:extLst>
              <a:ext uri="{FF2B5EF4-FFF2-40B4-BE49-F238E27FC236}">
                <a16:creationId xmlns:a16="http://schemas.microsoft.com/office/drawing/2014/main" id="{7FF5C444-8079-1268-3794-E9E7ABC91224}"/>
              </a:ext>
            </a:extLst>
          </p:cNvPr>
          <p:cNvSpPr>
            <a:spLocks noGrp="1"/>
          </p:cNvSpPr>
          <p:nvPr>
            <p:ph type="body" idx="1"/>
          </p:nvPr>
        </p:nvSpPr>
        <p:spPr>
          <a:xfrm>
            <a:off x="831850" y="3741271"/>
            <a:ext cx="5533091" cy="1068335"/>
          </a:xfrm>
        </p:spPr>
        <p:txBody>
          <a:bodyPr/>
          <a:lstStyle/>
          <a:p>
            <a:r>
              <a:rPr lang="en-US"/>
              <a:t>Introduce team members, provide contact information</a:t>
            </a:r>
          </a:p>
        </p:txBody>
      </p:sp>
    </p:spTree>
    <p:extLst>
      <p:ext uri="{BB962C8B-B14F-4D97-AF65-F5344CB8AC3E}">
        <p14:creationId xmlns:p14="http://schemas.microsoft.com/office/powerpoint/2010/main" val="387677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DA49-AF8F-6E37-8B01-76033B9708A0}"/>
              </a:ext>
            </a:extLst>
          </p:cNvPr>
          <p:cNvSpPr>
            <a:spLocks noGrp="1"/>
          </p:cNvSpPr>
          <p:nvPr>
            <p:ph type="ctrTitle"/>
          </p:nvPr>
        </p:nvSpPr>
        <p:spPr/>
        <p:txBody>
          <a:bodyPr>
            <a:normAutofit/>
          </a:bodyPr>
          <a:lstStyle/>
          <a:p>
            <a:r>
              <a:rPr lang="en-US"/>
              <a:t>Presentation title, White</a:t>
            </a:r>
          </a:p>
        </p:txBody>
      </p:sp>
      <p:sp>
        <p:nvSpPr>
          <p:cNvPr id="3" name="Subtitle 2">
            <a:extLst>
              <a:ext uri="{FF2B5EF4-FFF2-40B4-BE49-F238E27FC236}">
                <a16:creationId xmlns:a16="http://schemas.microsoft.com/office/drawing/2014/main" id="{AF6595B8-2645-852B-1906-D1E3DE612A13}"/>
              </a:ext>
            </a:extLst>
          </p:cNvPr>
          <p:cNvSpPr>
            <a:spLocks noGrp="1"/>
          </p:cNvSpPr>
          <p:nvPr>
            <p:ph type="subTitle" idx="1"/>
          </p:nvPr>
        </p:nvSpPr>
        <p:spPr/>
        <p:txBody>
          <a:bodyPr/>
          <a:lstStyle/>
          <a:p>
            <a:r>
              <a:rPr lang="en-US"/>
              <a:t>Brief presentation description</a:t>
            </a:r>
          </a:p>
        </p:txBody>
      </p:sp>
      <p:sp>
        <p:nvSpPr>
          <p:cNvPr id="5" name="Footer Placeholder 4">
            <a:extLst>
              <a:ext uri="{FF2B5EF4-FFF2-40B4-BE49-F238E27FC236}">
                <a16:creationId xmlns:a16="http://schemas.microsoft.com/office/drawing/2014/main" id="{465828A6-F71A-3450-1E76-B053A916E413}"/>
              </a:ext>
            </a:extLst>
          </p:cNvPr>
          <p:cNvSpPr>
            <a:spLocks noGrp="1"/>
          </p:cNvSpPr>
          <p:nvPr>
            <p:ph type="ftr" sz="quarter" idx="11"/>
          </p:nvPr>
        </p:nvSpPr>
        <p:spPr/>
        <p:txBody>
          <a:bodyPr/>
          <a:lstStyle/>
          <a:p>
            <a:r>
              <a:rPr lang="en-US"/>
              <a:t>Short presentation header</a:t>
            </a:r>
          </a:p>
        </p:txBody>
      </p:sp>
      <p:sp>
        <p:nvSpPr>
          <p:cNvPr id="6" name="Date Placeholder 5">
            <a:extLst>
              <a:ext uri="{FF2B5EF4-FFF2-40B4-BE49-F238E27FC236}">
                <a16:creationId xmlns:a16="http://schemas.microsoft.com/office/drawing/2014/main" id="{3F365EF0-442A-D753-23A0-82086737DCA5}"/>
              </a:ext>
            </a:extLst>
          </p:cNvPr>
          <p:cNvSpPr>
            <a:spLocks noGrp="1"/>
          </p:cNvSpPr>
          <p:nvPr>
            <p:ph type="dt" sz="half" idx="10"/>
          </p:nvPr>
        </p:nvSpPr>
        <p:spPr/>
        <p:txBody>
          <a:bodyPr/>
          <a:lstStyle/>
          <a:p>
            <a:fld id="{E4C502CE-476C-7E45-88C0-D571C4F32163}" type="datetime4">
              <a:rPr lang="en-US" smtClean="0"/>
              <a:t>November 24, 2025</a:t>
            </a:fld>
            <a:endParaRPr lang="en-US"/>
          </a:p>
        </p:txBody>
      </p:sp>
    </p:spTree>
    <p:extLst>
      <p:ext uri="{BB962C8B-B14F-4D97-AF65-F5344CB8AC3E}">
        <p14:creationId xmlns:p14="http://schemas.microsoft.com/office/powerpoint/2010/main" val="4058917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64FE88-621A-F229-F6FA-292C3D123053}"/>
              </a:ext>
            </a:extLst>
          </p:cNvPr>
          <p:cNvSpPr>
            <a:spLocks noGrp="1"/>
          </p:cNvSpPr>
          <p:nvPr>
            <p:ph type="title"/>
          </p:nvPr>
        </p:nvSpPr>
        <p:spPr>
          <a:xfrm>
            <a:off x="838200" y="1404108"/>
            <a:ext cx="5632360" cy="733885"/>
          </a:xfrm>
        </p:spPr>
        <p:txBody>
          <a:bodyPr/>
          <a:lstStyle/>
          <a:p>
            <a:r>
              <a:rPr lang="en-US"/>
              <a:t>Nice to meet you</a:t>
            </a:r>
          </a:p>
        </p:txBody>
      </p:sp>
      <p:sp>
        <p:nvSpPr>
          <p:cNvPr id="16" name="Subtitle 15">
            <a:extLst>
              <a:ext uri="{FF2B5EF4-FFF2-40B4-BE49-F238E27FC236}">
                <a16:creationId xmlns:a16="http://schemas.microsoft.com/office/drawing/2014/main" id="{C2F8DFD5-99B1-4202-69BA-7703CB6952D9}"/>
              </a:ext>
            </a:extLst>
          </p:cNvPr>
          <p:cNvSpPr>
            <a:spLocks noGrp="1"/>
          </p:cNvSpPr>
          <p:nvPr>
            <p:ph type="subTitle" idx="14"/>
          </p:nvPr>
        </p:nvSpPr>
        <p:spPr>
          <a:xfrm>
            <a:off x="838199" y="2177181"/>
            <a:ext cx="5810957" cy="477611"/>
          </a:xfrm>
        </p:spPr>
        <p:txBody>
          <a:bodyPr/>
          <a:lstStyle/>
          <a:p>
            <a:r>
              <a:rPr lang="en-US"/>
              <a:t>A little about me</a:t>
            </a:r>
          </a:p>
        </p:txBody>
      </p:sp>
      <p:sp>
        <p:nvSpPr>
          <p:cNvPr id="6" name="Content Placeholder 2">
            <a:extLst>
              <a:ext uri="{FF2B5EF4-FFF2-40B4-BE49-F238E27FC236}">
                <a16:creationId xmlns:a16="http://schemas.microsoft.com/office/drawing/2014/main" id="{82DC8BDE-DEFC-019F-7D11-78C78434BEDD}"/>
              </a:ext>
            </a:extLst>
          </p:cNvPr>
          <p:cNvSpPr txBox="1">
            <a:spLocks/>
          </p:cNvSpPr>
          <p:nvPr/>
        </p:nvSpPr>
        <p:spPr>
          <a:xfrm>
            <a:off x="838200" y="2776251"/>
            <a:ext cx="4083996" cy="3856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sed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labore et dolore magna </a:t>
            </a:r>
            <a:r>
              <a:rPr lang="en-US" sz="2000" err="1"/>
              <a:t>aliqua</a:t>
            </a:r>
            <a:r>
              <a:rPr lang="en-US" sz="2000"/>
              <a:t>. Ut </a:t>
            </a:r>
            <a:r>
              <a:rPr lang="en-US" sz="2000" err="1"/>
              <a:t>enim</a:t>
            </a:r>
            <a:r>
              <a:rPr lang="en-US" sz="2000"/>
              <a:t> ad minim </a:t>
            </a:r>
            <a:r>
              <a:rPr lang="en-US" sz="2000" err="1"/>
              <a:t>veniam</a:t>
            </a:r>
            <a:r>
              <a:rPr lang="en-US" sz="2000"/>
              <a:t>, </a:t>
            </a:r>
            <a:r>
              <a:rPr lang="en-US" sz="2000" err="1"/>
              <a:t>quis</a:t>
            </a:r>
            <a:r>
              <a:rPr lang="en-US" sz="2000"/>
              <a:t> </a:t>
            </a:r>
            <a:r>
              <a:rPr lang="en-US" sz="2000" err="1"/>
              <a:t>nostrud</a:t>
            </a:r>
            <a:r>
              <a:rPr lang="en-US" sz="2000"/>
              <a:t> exercitation </a:t>
            </a:r>
            <a:r>
              <a:rPr lang="en-US" sz="2000" err="1"/>
              <a:t>ullamco</a:t>
            </a:r>
            <a:r>
              <a:rPr lang="en-US" sz="2000"/>
              <a:t> </a:t>
            </a:r>
            <a:r>
              <a:rPr lang="en-US" sz="2000" err="1"/>
              <a:t>laboris</a:t>
            </a:r>
            <a:r>
              <a:rPr lang="en-US" sz="2000"/>
              <a:t> nisi </a:t>
            </a:r>
            <a:r>
              <a:rPr lang="en-US" sz="2000" err="1"/>
              <a:t>ut</a:t>
            </a:r>
            <a:r>
              <a:rPr lang="en-US" sz="2000"/>
              <a:t> </a:t>
            </a:r>
            <a:r>
              <a:rPr lang="en-US" sz="2000" err="1"/>
              <a:t>aliquip</a:t>
            </a:r>
            <a:r>
              <a:rPr lang="en-US" sz="2000"/>
              <a:t> ex </a:t>
            </a:r>
            <a:r>
              <a:rPr lang="en-US" sz="2000" err="1"/>
              <a:t>ea</a:t>
            </a:r>
            <a:r>
              <a:rPr lang="en-US" sz="2000"/>
              <a:t> </a:t>
            </a:r>
            <a:r>
              <a:rPr lang="en-US" sz="2000" err="1"/>
              <a:t>commodo</a:t>
            </a:r>
            <a:r>
              <a:rPr lang="en-US" sz="2000"/>
              <a:t> </a:t>
            </a:r>
            <a:r>
              <a:rPr lang="en-US" sz="2000" err="1"/>
              <a:t>consequat</a:t>
            </a:r>
            <a:r>
              <a:rPr lang="en-US" sz="2000"/>
              <a:t>. Duis </a:t>
            </a:r>
            <a:r>
              <a:rPr lang="en-US" sz="2000" err="1"/>
              <a:t>aute</a:t>
            </a:r>
            <a:r>
              <a:rPr lang="en-US" sz="2000"/>
              <a:t> </a:t>
            </a:r>
            <a:r>
              <a:rPr lang="en-US" sz="2000" err="1"/>
              <a:t>irure</a:t>
            </a:r>
            <a:r>
              <a:rPr lang="en-US" sz="2000"/>
              <a:t> dolor in </a:t>
            </a:r>
            <a:r>
              <a:rPr lang="en-US" sz="2000" err="1"/>
              <a:t>reprehenderit</a:t>
            </a:r>
            <a:r>
              <a:rPr lang="en-US" sz="2000"/>
              <a:t> in </a:t>
            </a:r>
            <a:r>
              <a:rPr lang="en-US" sz="2000" err="1"/>
              <a:t>voluptate</a:t>
            </a:r>
            <a:r>
              <a:rPr lang="en-US" sz="2000"/>
              <a:t> </a:t>
            </a:r>
            <a:r>
              <a:rPr lang="en-US" sz="2000" err="1"/>
              <a:t>velit</a:t>
            </a:r>
            <a:r>
              <a:rPr lang="en-US" sz="2000"/>
              <a:t> </a:t>
            </a:r>
            <a:r>
              <a:rPr lang="en-US" sz="2000" err="1"/>
              <a:t>esse</a:t>
            </a:r>
            <a:r>
              <a:rPr lang="en-US" sz="2000"/>
              <a:t>.</a:t>
            </a:r>
          </a:p>
        </p:txBody>
      </p:sp>
      <p:pic>
        <p:nvPicPr>
          <p:cNvPr id="13" name="Picture 12" descr="A woman smiles for a portrait in front of a blue backdrop.">
            <a:extLst>
              <a:ext uri="{FF2B5EF4-FFF2-40B4-BE49-F238E27FC236}">
                <a16:creationId xmlns:a16="http://schemas.microsoft.com/office/drawing/2014/main" id="{C9D3BC17-B4D2-DB66-BAE5-B4C69C80B255}"/>
              </a:ext>
            </a:extLst>
          </p:cNvPr>
          <p:cNvPicPr>
            <a:picLocks noChangeAspect="1"/>
          </p:cNvPicPr>
          <p:nvPr/>
        </p:nvPicPr>
        <p:blipFill rotWithShape="1">
          <a:blip r:embed="rId3"/>
          <a:srcRect l="24470" t="75" r="8721" b="75"/>
          <a:stretch>
            <a:fillRect/>
          </a:stretch>
        </p:blipFill>
        <p:spPr>
          <a:xfrm>
            <a:off x="7768346" y="2249373"/>
            <a:ext cx="2635687" cy="2627426"/>
          </a:xfrm>
          <a:custGeom>
            <a:avLst/>
            <a:gdLst>
              <a:gd name="connsiteX0" fmla="*/ 1160835 w 2321670"/>
              <a:gd name="connsiteY0" fmla="*/ 0 h 2321670"/>
              <a:gd name="connsiteX1" fmla="*/ 2321670 w 2321670"/>
              <a:gd name="connsiteY1" fmla="*/ 1160835 h 2321670"/>
              <a:gd name="connsiteX2" fmla="*/ 1160835 w 2321670"/>
              <a:gd name="connsiteY2" fmla="*/ 2321670 h 2321670"/>
              <a:gd name="connsiteX3" fmla="*/ 0 w 2321670"/>
              <a:gd name="connsiteY3" fmla="*/ 1160835 h 2321670"/>
              <a:gd name="connsiteX4" fmla="*/ 1160835 w 2321670"/>
              <a:gd name="connsiteY4" fmla="*/ 0 h 232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670" h="2321670">
                <a:moveTo>
                  <a:pt x="1160835" y="0"/>
                </a:moveTo>
                <a:cubicBezTo>
                  <a:pt x="1801946" y="0"/>
                  <a:pt x="2321670" y="519724"/>
                  <a:pt x="2321670" y="1160835"/>
                </a:cubicBezTo>
                <a:cubicBezTo>
                  <a:pt x="2321670" y="1801946"/>
                  <a:pt x="1801946" y="2321670"/>
                  <a:pt x="1160835" y="2321670"/>
                </a:cubicBezTo>
                <a:cubicBezTo>
                  <a:pt x="519724" y="2321670"/>
                  <a:pt x="0" y="1801946"/>
                  <a:pt x="0" y="1160835"/>
                </a:cubicBezTo>
                <a:cubicBezTo>
                  <a:pt x="0" y="519724"/>
                  <a:pt x="519724" y="0"/>
                  <a:pt x="1160835" y="0"/>
                </a:cubicBezTo>
                <a:close/>
              </a:path>
            </a:pathLst>
          </a:custGeom>
        </p:spPr>
      </p:pic>
      <p:sp>
        <p:nvSpPr>
          <p:cNvPr id="17" name="Content Placeholder 2">
            <a:extLst>
              <a:ext uri="{FF2B5EF4-FFF2-40B4-BE49-F238E27FC236}">
                <a16:creationId xmlns:a16="http://schemas.microsoft.com/office/drawing/2014/main" id="{1B1BB783-38BB-39DD-13D5-C5D2137F8A2C}"/>
              </a:ext>
            </a:extLst>
          </p:cNvPr>
          <p:cNvSpPr txBox="1">
            <a:spLocks/>
          </p:cNvSpPr>
          <p:nvPr/>
        </p:nvSpPr>
        <p:spPr>
          <a:xfrm>
            <a:off x="7162396" y="5059513"/>
            <a:ext cx="4083996" cy="776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000" b="1">
                <a:latin typeface="BentonSans Regular" panose="02000503000000020004" pitchFamily="2" charset="77"/>
              </a:rPr>
              <a:t>Jane Doe</a:t>
            </a:r>
          </a:p>
          <a:p>
            <a:pPr marL="0" indent="0" algn="ctr">
              <a:lnSpc>
                <a:spcPct val="100000"/>
              </a:lnSpc>
              <a:spcBef>
                <a:spcPts val="0"/>
              </a:spcBef>
              <a:buNone/>
            </a:pPr>
            <a:r>
              <a:rPr lang="en-US" sz="2000"/>
              <a:t>Advisor</a:t>
            </a:r>
          </a:p>
        </p:txBody>
      </p:sp>
      <p:sp>
        <p:nvSpPr>
          <p:cNvPr id="3" name="Footer Placeholder 2">
            <a:extLst>
              <a:ext uri="{FF2B5EF4-FFF2-40B4-BE49-F238E27FC236}">
                <a16:creationId xmlns:a16="http://schemas.microsoft.com/office/drawing/2014/main" id="{33FAB0D8-EF89-7E92-3040-E0F8AFADAB7C}"/>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3501858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FDF200-2D31-3EA0-2DB1-9025C57BE8EA}"/>
              </a:ext>
            </a:extLst>
          </p:cNvPr>
          <p:cNvSpPr>
            <a:spLocks noGrp="1"/>
          </p:cNvSpPr>
          <p:nvPr>
            <p:ph type="title"/>
          </p:nvPr>
        </p:nvSpPr>
        <p:spPr/>
        <p:txBody>
          <a:bodyPr/>
          <a:lstStyle/>
          <a:p>
            <a:r>
              <a:rPr lang="en-US"/>
              <a:t>Meet the team</a:t>
            </a:r>
          </a:p>
        </p:txBody>
      </p:sp>
      <p:pic>
        <p:nvPicPr>
          <p:cNvPr id="13" name="Picture 12" descr="A woman smiles for a portrait in front of a blue backdrop.">
            <a:extLst>
              <a:ext uri="{FF2B5EF4-FFF2-40B4-BE49-F238E27FC236}">
                <a16:creationId xmlns:a16="http://schemas.microsoft.com/office/drawing/2014/main" id="{C9D3BC17-B4D2-DB66-BAE5-B4C69C80B255}"/>
              </a:ext>
              <a:ext uri="{C183D7F6-B498-43B3-948B-1728B52AA6E4}">
                <adec:decorative xmlns:adec="http://schemas.microsoft.com/office/drawing/2017/decorative" val="0"/>
              </a:ext>
            </a:extLst>
          </p:cNvPr>
          <p:cNvPicPr>
            <a:picLocks noChangeAspect="1"/>
          </p:cNvPicPr>
          <p:nvPr/>
        </p:nvPicPr>
        <p:blipFill rotWithShape="1">
          <a:blip r:embed="rId3"/>
          <a:srcRect l="22610" t="75" r="10895" b="75"/>
          <a:stretch>
            <a:fillRect/>
          </a:stretch>
        </p:blipFill>
        <p:spPr>
          <a:xfrm>
            <a:off x="843061" y="2871877"/>
            <a:ext cx="2321670" cy="2325393"/>
          </a:xfrm>
          <a:custGeom>
            <a:avLst/>
            <a:gdLst>
              <a:gd name="connsiteX0" fmla="*/ 1160835 w 2321670"/>
              <a:gd name="connsiteY0" fmla="*/ 0 h 2321670"/>
              <a:gd name="connsiteX1" fmla="*/ 2321670 w 2321670"/>
              <a:gd name="connsiteY1" fmla="*/ 1160835 h 2321670"/>
              <a:gd name="connsiteX2" fmla="*/ 1160835 w 2321670"/>
              <a:gd name="connsiteY2" fmla="*/ 2321670 h 2321670"/>
              <a:gd name="connsiteX3" fmla="*/ 0 w 2321670"/>
              <a:gd name="connsiteY3" fmla="*/ 1160835 h 2321670"/>
              <a:gd name="connsiteX4" fmla="*/ 1160835 w 2321670"/>
              <a:gd name="connsiteY4" fmla="*/ 0 h 232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670" h="2321670">
                <a:moveTo>
                  <a:pt x="1160835" y="0"/>
                </a:moveTo>
                <a:cubicBezTo>
                  <a:pt x="1801946" y="0"/>
                  <a:pt x="2321670" y="519724"/>
                  <a:pt x="2321670" y="1160835"/>
                </a:cubicBezTo>
                <a:cubicBezTo>
                  <a:pt x="2321670" y="1801946"/>
                  <a:pt x="1801946" y="2321670"/>
                  <a:pt x="1160835" y="2321670"/>
                </a:cubicBezTo>
                <a:cubicBezTo>
                  <a:pt x="519724" y="2321670"/>
                  <a:pt x="0" y="1801946"/>
                  <a:pt x="0" y="1160835"/>
                </a:cubicBezTo>
                <a:cubicBezTo>
                  <a:pt x="0" y="519724"/>
                  <a:pt x="519724" y="0"/>
                  <a:pt x="1160835" y="0"/>
                </a:cubicBezTo>
                <a:close/>
              </a:path>
            </a:pathLst>
          </a:custGeom>
        </p:spPr>
      </p:pic>
      <p:sp>
        <p:nvSpPr>
          <p:cNvPr id="4" name="Subtitle 3">
            <a:extLst>
              <a:ext uri="{FF2B5EF4-FFF2-40B4-BE49-F238E27FC236}">
                <a16:creationId xmlns:a16="http://schemas.microsoft.com/office/drawing/2014/main" id="{643A54C2-CB37-C8B2-141A-18F4B951FD78}"/>
              </a:ext>
            </a:extLst>
          </p:cNvPr>
          <p:cNvSpPr>
            <a:spLocks noGrp="1"/>
          </p:cNvSpPr>
          <p:nvPr>
            <p:ph type="subTitle" idx="14"/>
          </p:nvPr>
        </p:nvSpPr>
        <p:spPr>
          <a:xfrm>
            <a:off x="660669" y="5315695"/>
            <a:ext cx="2676729" cy="916492"/>
          </a:xfrm>
        </p:spPr>
        <p:txBody>
          <a:bodyPr>
            <a:normAutofit/>
          </a:bodyPr>
          <a:lstStyle/>
          <a:p>
            <a:pPr algn="ctr">
              <a:lnSpc>
                <a:spcPct val="100000"/>
              </a:lnSpc>
              <a:spcBef>
                <a:spcPts val="0"/>
              </a:spcBef>
            </a:pPr>
            <a:r>
              <a:rPr lang="en-US"/>
              <a:t>Jane Doe</a:t>
            </a:r>
          </a:p>
          <a:p>
            <a:pPr algn="ctr">
              <a:lnSpc>
                <a:spcPct val="100000"/>
              </a:lnSpc>
              <a:spcBef>
                <a:spcPts val="0"/>
              </a:spcBef>
            </a:pPr>
            <a:r>
              <a:rPr lang="en-US" sz="1400" b="0">
                <a:latin typeface="BentonSans Book" panose="02000503000000020004" pitchFamily="2" charset="77"/>
              </a:rPr>
              <a:t>Advisor</a:t>
            </a:r>
          </a:p>
        </p:txBody>
      </p:sp>
      <p:pic>
        <p:nvPicPr>
          <p:cNvPr id="14" name="Picture 13" descr="A man smiles for a portrait in front of a house plant.">
            <a:extLst>
              <a:ext uri="{FF2B5EF4-FFF2-40B4-BE49-F238E27FC236}">
                <a16:creationId xmlns:a16="http://schemas.microsoft.com/office/drawing/2014/main" id="{E5380EBA-F34E-FDC8-12AC-436CF3207456}"/>
              </a:ext>
              <a:ext uri="{C183D7F6-B498-43B3-948B-1728B52AA6E4}">
                <adec:decorative xmlns:adec="http://schemas.microsoft.com/office/drawing/2017/decorative" val="0"/>
              </a:ext>
            </a:extLst>
          </p:cNvPr>
          <p:cNvPicPr>
            <a:picLocks noChangeAspect="1"/>
          </p:cNvPicPr>
          <p:nvPr/>
        </p:nvPicPr>
        <p:blipFill rotWithShape="1">
          <a:blip r:embed="rId4"/>
          <a:srcRect l="21151" r="12317"/>
          <a:stretch>
            <a:fillRect/>
          </a:stretch>
        </p:blipFill>
        <p:spPr>
          <a:xfrm>
            <a:off x="4935163" y="2871877"/>
            <a:ext cx="2321670" cy="2327520"/>
          </a:xfrm>
          <a:prstGeom prst="ellipse">
            <a:avLst/>
          </a:prstGeom>
        </p:spPr>
      </p:pic>
      <p:sp>
        <p:nvSpPr>
          <p:cNvPr id="16" name="Subtitle 3">
            <a:extLst>
              <a:ext uri="{FF2B5EF4-FFF2-40B4-BE49-F238E27FC236}">
                <a16:creationId xmlns:a16="http://schemas.microsoft.com/office/drawing/2014/main" id="{EFD77FD5-B288-FBD7-083F-F93D05441B0C}"/>
              </a:ext>
            </a:extLst>
          </p:cNvPr>
          <p:cNvSpPr txBox="1">
            <a:spLocks/>
          </p:cNvSpPr>
          <p:nvPr/>
        </p:nvSpPr>
        <p:spPr>
          <a:xfrm>
            <a:off x="4757635" y="5315695"/>
            <a:ext cx="2676729" cy="916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pPr>
            <a:r>
              <a:rPr lang="en-US"/>
              <a:t>John Dover</a:t>
            </a:r>
          </a:p>
          <a:p>
            <a:pPr algn="ctr">
              <a:lnSpc>
                <a:spcPct val="100000"/>
              </a:lnSpc>
              <a:spcBef>
                <a:spcPts val="0"/>
              </a:spcBef>
            </a:pPr>
            <a:r>
              <a:rPr lang="en-US" sz="1400" b="0">
                <a:latin typeface="BentonSans Book" panose="02000503000000020004" pitchFamily="2" charset="77"/>
              </a:rPr>
              <a:t>Advisor</a:t>
            </a:r>
          </a:p>
        </p:txBody>
      </p:sp>
      <p:pic>
        <p:nvPicPr>
          <p:cNvPr id="5" name="Picture 4" descr="A woman smiles for a portrait in front of a blurred background.">
            <a:extLst>
              <a:ext uri="{FF2B5EF4-FFF2-40B4-BE49-F238E27FC236}">
                <a16:creationId xmlns:a16="http://schemas.microsoft.com/office/drawing/2014/main" id="{A64AB111-0D9F-CCA0-74B4-D51306568AA9}"/>
              </a:ext>
              <a:ext uri="{C183D7F6-B498-43B3-948B-1728B52AA6E4}">
                <adec:decorative xmlns:adec="http://schemas.microsoft.com/office/drawing/2017/decorative" val="0"/>
              </a:ext>
            </a:extLst>
          </p:cNvPr>
          <p:cNvPicPr>
            <a:picLocks noChangeAspect="1"/>
          </p:cNvPicPr>
          <p:nvPr/>
        </p:nvPicPr>
        <p:blipFill>
          <a:blip r:embed="rId5"/>
          <a:srcRect l="16784" r="16784"/>
          <a:stretch/>
        </p:blipFill>
        <p:spPr>
          <a:xfrm>
            <a:off x="9021740" y="2871877"/>
            <a:ext cx="2321670" cy="2327520"/>
          </a:xfrm>
          <a:prstGeom prst="ellipse">
            <a:avLst/>
          </a:prstGeom>
        </p:spPr>
      </p:pic>
      <p:sp>
        <p:nvSpPr>
          <p:cNvPr id="17" name="Subtitle 3">
            <a:extLst>
              <a:ext uri="{FF2B5EF4-FFF2-40B4-BE49-F238E27FC236}">
                <a16:creationId xmlns:a16="http://schemas.microsoft.com/office/drawing/2014/main" id="{D854ECEB-A085-37DD-583B-068FA200A808}"/>
              </a:ext>
            </a:extLst>
          </p:cNvPr>
          <p:cNvSpPr txBox="1">
            <a:spLocks/>
          </p:cNvSpPr>
          <p:nvPr/>
        </p:nvSpPr>
        <p:spPr>
          <a:xfrm>
            <a:off x="8849735" y="5315695"/>
            <a:ext cx="2676729" cy="916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pPr>
            <a:r>
              <a:rPr lang="en-US"/>
              <a:t>Janet Dove</a:t>
            </a:r>
          </a:p>
          <a:p>
            <a:pPr algn="ctr">
              <a:lnSpc>
                <a:spcPct val="100000"/>
              </a:lnSpc>
              <a:spcBef>
                <a:spcPts val="0"/>
              </a:spcBef>
            </a:pPr>
            <a:r>
              <a:rPr lang="en-US" sz="1400" b="0">
                <a:latin typeface="BentonSans Book" panose="02000503000000020004" pitchFamily="2" charset="77"/>
              </a:rPr>
              <a:t>Advisor</a:t>
            </a:r>
          </a:p>
        </p:txBody>
      </p:sp>
      <p:sp>
        <p:nvSpPr>
          <p:cNvPr id="3" name="Footer Placeholder 2">
            <a:extLst>
              <a:ext uri="{FF2B5EF4-FFF2-40B4-BE49-F238E27FC236}">
                <a16:creationId xmlns:a16="http://schemas.microsoft.com/office/drawing/2014/main" id="{33FAB0D8-EF89-7E92-3040-E0F8AFADAB7C}"/>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4276989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88538C-1376-FA67-36B6-29E5B9296A7C}"/>
              </a:ext>
            </a:extLst>
          </p:cNvPr>
          <p:cNvSpPr>
            <a:spLocks noGrp="1"/>
          </p:cNvSpPr>
          <p:nvPr>
            <p:ph type="title"/>
          </p:nvPr>
        </p:nvSpPr>
        <p:spPr/>
        <p:txBody>
          <a:bodyPr/>
          <a:lstStyle/>
          <a:p>
            <a:r>
              <a:rPr lang="en-US"/>
              <a:t>Our team members</a:t>
            </a:r>
          </a:p>
        </p:txBody>
      </p:sp>
      <p:pic>
        <p:nvPicPr>
          <p:cNvPr id="13" name="Picture 12" descr="A man with white hair smiles for a portrait with a bookshelf behind him.">
            <a:extLst>
              <a:ext uri="{FF2B5EF4-FFF2-40B4-BE49-F238E27FC236}">
                <a16:creationId xmlns:a16="http://schemas.microsoft.com/office/drawing/2014/main" id="{C9D3BC17-B4D2-DB66-BAE5-B4C69C80B255}"/>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38199" y="2871878"/>
            <a:ext cx="1155373" cy="1155373"/>
          </a:xfrm>
          <a:custGeom>
            <a:avLst/>
            <a:gdLst>
              <a:gd name="connsiteX0" fmla="*/ 1160835 w 2321670"/>
              <a:gd name="connsiteY0" fmla="*/ 0 h 2321670"/>
              <a:gd name="connsiteX1" fmla="*/ 2321670 w 2321670"/>
              <a:gd name="connsiteY1" fmla="*/ 1160835 h 2321670"/>
              <a:gd name="connsiteX2" fmla="*/ 1160835 w 2321670"/>
              <a:gd name="connsiteY2" fmla="*/ 2321670 h 2321670"/>
              <a:gd name="connsiteX3" fmla="*/ 0 w 2321670"/>
              <a:gd name="connsiteY3" fmla="*/ 1160835 h 2321670"/>
              <a:gd name="connsiteX4" fmla="*/ 1160835 w 2321670"/>
              <a:gd name="connsiteY4" fmla="*/ 0 h 232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670" h="2321670">
                <a:moveTo>
                  <a:pt x="1160835" y="0"/>
                </a:moveTo>
                <a:cubicBezTo>
                  <a:pt x="1801946" y="0"/>
                  <a:pt x="2321670" y="519724"/>
                  <a:pt x="2321670" y="1160835"/>
                </a:cubicBezTo>
                <a:cubicBezTo>
                  <a:pt x="2321670" y="1801946"/>
                  <a:pt x="1801946" y="2321670"/>
                  <a:pt x="1160835" y="2321670"/>
                </a:cubicBezTo>
                <a:cubicBezTo>
                  <a:pt x="519724" y="2321670"/>
                  <a:pt x="0" y="1801946"/>
                  <a:pt x="0" y="1160835"/>
                </a:cubicBezTo>
                <a:cubicBezTo>
                  <a:pt x="0" y="519724"/>
                  <a:pt x="519724" y="0"/>
                  <a:pt x="1160835" y="0"/>
                </a:cubicBezTo>
                <a:close/>
              </a:path>
            </a:pathLst>
          </a:custGeom>
        </p:spPr>
      </p:pic>
      <p:sp>
        <p:nvSpPr>
          <p:cNvPr id="4" name="Subtitle 3">
            <a:extLst>
              <a:ext uri="{FF2B5EF4-FFF2-40B4-BE49-F238E27FC236}">
                <a16:creationId xmlns:a16="http://schemas.microsoft.com/office/drawing/2014/main" id="{643A54C2-CB37-C8B2-141A-18F4B951FD78}"/>
              </a:ext>
            </a:extLst>
          </p:cNvPr>
          <p:cNvSpPr>
            <a:spLocks noGrp="1"/>
          </p:cNvSpPr>
          <p:nvPr>
            <p:ph type="subTitle" idx="14"/>
          </p:nvPr>
        </p:nvSpPr>
        <p:spPr>
          <a:xfrm>
            <a:off x="2226222" y="3036925"/>
            <a:ext cx="1878850" cy="1155373"/>
          </a:xfrm>
        </p:spPr>
        <p:txBody>
          <a:bodyPr vert="horz" lIns="91440" tIns="45720" rIns="91440" bIns="45720" rtlCol="0" anchor="t">
            <a:normAutofit/>
          </a:bodyPr>
          <a:lstStyle/>
          <a:p>
            <a:pPr>
              <a:lnSpc>
                <a:spcPct val="100000"/>
              </a:lnSpc>
              <a:spcBef>
                <a:spcPts val="0"/>
              </a:spcBef>
            </a:pPr>
            <a:r>
              <a:rPr lang="en-US">
                <a:latin typeface="BentonSans Regular"/>
              </a:rPr>
              <a:t>Herman </a:t>
            </a:r>
            <a:br>
              <a:rPr lang="en-US"/>
            </a:br>
            <a:r>
              <a:rPr lang="en-US">
                <a:latin typeface="BentonSans Regular"/>
              </a:rPr>
              <a:t>B Wells</a:t>
            </a:r>
          </a:p>
          <a:p>
            <a:pPr>
              <a:lnSpc>
                <a:spcPct val="100000"/>
              </a:lnSpc>
              <a:spcBef>
                <a:spcPts val="0"/>
              </a:spcBef>
            </a:pPr>
            <a:r>
              <a:rPr lang="en-US" sz="1600" b="0">
                <a:latin typeface="BentonSans Book"/>
              </a:rPr>
              <a:t>President</a:t>
            </a:r>
          </a:p>
        </p:txBody>
      </p:sp>
      <p:pic>
        <p:nvPicPr>
          <p:cNvPr id="15" name="Picture 14" descr="A man in a tophat smiles with an eyebrow partially raised.">
            <a:extLst>
              <a:ext uri="{FF2B5EF4-FFF2-40B4-BE49-F238E27FC236}">
                <a16:creationId xmlns:a16="http://schemas.microsoft.com/office/drawing/2014/main" id="{2E1E82B4-610C-8051-16BE-A220290F0B63}"/>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4457502" y="2871878"/>
            <a:ext cx="1155373" cy="1155373"/>
          </a:xfrm>
          <a:custGeom>
            <a:avLst/>
            <a:gdLst>
              <a:gd name="connsiteX0" fmla="*/ 1160835 w 2321670"/>
              <a:gd name="connsiteY0" fmla="*/ 0 h 2321670"/>
              <a:gd name="connsiteX1" fmla="*/ 2321670 w 2321670"/>
              <a:gd name="connsiteY1" fmla="*/ 1160835 h 2321670"/>
              <a:gd name="connsiteX2" fmla="*/ 1160835 w 2321670"/>
              <a:gd name="connsiteY2" fmla="*/ 2321670 h 2321670"/>
              <a:gd name="connsiteX3" fmla="*/ 0 w 2321670"/>
              <a:gd name="connsiteY3" fmla="*/ 1160835 h 2321670"/>
              <a:gd name="connsiteX4" fmla="*/ 1160835 w 2321670"/>
              <a:gd name="connsiteY4" fmla="*/ 0 h 232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670" h="2321670">
                <a:moveTo>
                  <a:pt x="1160835" y="0"/>
                </a:moveTo>
                <a:cubicBezTo>
                  <a:pt x="1801946" y="0"/>
                  <a:pt x="2321670" y="519724"/>
                  <a:pt x="2321670" y="1160835"/>
                </a:cubicBezTo>
                <a:cubicBezTo>
                  <a:pt x="2321670" y="1801946"/>
                  <a:pt x="1801946" y="2321670"/>
                  <a:pt x="1160835" y="2321670"/>
                </a:cubicBezTo>
                <a:cubicBezTo>
                  <a:pt x="519724" y="2321670"/>
                  <a:pt x="0" y="1801946"/>
                  <a:pt x="0" y="1160835"/>
                </a:cubicBezTo>
                <a:cubicBezTo>
                  <a:pt x="0" y="519724"/>
                  <a:pt x="519724" y="0"/>
                  <a:pt x="1160835" y="0"/>
                </a:cubicBezTo>
                <a:close/>
              </a:path>
            </a:pathLst>
          </a:custGeom>
        </p:spPr>
      </p:pic>
      <p:sp>
        <p:nvSpPr>
          <p:cNvPr id="17" name="Subtitle 3">
            <a:extLst>
              <a:ext uri="{FF2B5EF4-FFF2-40B4-BE49-F238E27FC236}">
                <a16:creationId xmlns:a16="http://schemas.microsoft.com/office/drawing/2014/main" id="{D854ECEB-A085-37DD-583B-068FA200A808}"/>
              </a:ext>
            </a:extLst>
          </p:cNvPr>
          <p:cNvSpPr txBox="1">
            <a:spLocks/>
          </p:cNvSpPr>
          <p:nvPr/>
        </p:nvSpPr>
        <p:spPr>
          <a:xfrm>
            <a:off x="5853616" y="2992597"/>
            <a:ext cx="2247903" cy="9819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t>Hoagy </a:t>
            </a:r>
            <a:br>
              <a:rPr lang="en-US"/>
            </a:br>
            <a:r>
              <a:rPr lang="en-US"/>
              <a:t>Carmichael</a:t>
            </a:r>
          </a:p>
          <a:p>
            <a:pPr>
              <a:lnSpc>
                <a:spcPct val="100000"/>
              </a:lnSpc>
              <a:spcBef>
                <a:spcPts val="0"/>
              </a:spcBef>
            </a:pPr>
            <a:r>
              <a:rPr lang="en-US" sz="1600" b="0">
                <a:latin typeface="BentonSans Book" panose="02000503000000020004" pitchFamily="2" charset="77"/>
              </a:rPr>
              <a:t>Composer</a:t>
            </a:r>
          </a:p>
        </p:txBody>
      </p:sp>
      <p:pic>
        <p:nvPicPr>
          <p:cNvPr id="20" name="Picture 19" descr="A woman sits for a black and white portrait.">
            <a:extLst>
              <a:ext uri="{FF2B5EF4-FFF2-40B4-BE49-F238E27FC236}">
                <a16:creationId xmlns:a16="http://schemas.microsoft.com/office/drawing/2014/main" id="{8043803E-9625-9422-CD9C-4386C29B14F9}"/>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a:ext>
            </a:extLst>
          </a:blip>
          <a:srcRect r="-370"/>
          <a:stretch>
            <a:fillRect/>
          </a:stretch>
        </p:blipFill>
        <p:spPr>
          <a:xfrm>
            <a:off x="8172854" y="2871878"/>
            <a:ext cx="1155373" cy="1155373"/>
          </a:xfrm>
          <a:custGeom>
            <a:avLst/>
            <a:gdLst>
              <a:gd name="connsiteX0" fmla="*/ 1160835 w 2321670"/>
              <a:gd name="connsiteY0" fmla="*/ 0 h 2321670"/>
              <a:gd name="connsiteX1" fmla="*/ 2321670 w 2321670"/>
              <a:gd name="connsiteY1" fmla="*/ 1160835 h 2321670"/>
              <a:gd name="connsiteX2" fmla="*/ 1160835 w 2321670"/>
              <a:gd name="connsiteY2" fmla="*/ 2321670 h 2321670"/>
              <a:gd name="connsiteX3" fmla="*/ 0 w 2321670"/>
              <a:gd name="connsiteY3" fmla="*/ 1160835 h 2321670"/>
              <a:gd name="connsiteX4" fmla="*/ 1160835 w 2321670"/>
              <a:gd name="connsiteY4" fmla="*/ 0 h 232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670" h="2321670">
                <a:moveTo>
                  <a:pt x="1160835" y="0"/>
                </a:moveTo>
                <a:cubicBezTo>
                  <a:pt x="1801946" y="0"/>
                  <a:pt x="2321670" y="519724"/>
                  <a:pt x="2321670" y="1160835"/>
                </a:cubicBezTo>
                <a:cubicBezTo>
                  <a:pt x="2321670" y="1801946"/>
                  <a:pt x="1801946" y="2321670"/>
                  <a:pt x="1160835" y="2321670"/>
                </a:cubicBezTo>
                <a:cubicBezTo>
                  <a:pt x="519724" y="2321670"/>
                  <a:pt x="0" y="1801946"/>
                  <a:pt x="0" y="1160835"/>
                </a:cubicBezTo>
                <a:cubicBezTo>
                  <a:pt x="0" y="519724"/>
                  <a:pt x="519724" y="0"/>
                  <a:pt x="1160835" y="0"/>
                </a:cubicBezTo>
                <a:close/>
              </a:path>
            </a:pathLst>
          </a:custGeom>
        </p:spPr>
      </p:pic>
      <p:sp>
        <p:nvSpPr>
          <p:cNvPr id="21" name="Subtitle 3">
            <a:extLst>
              <a:ext uri="{FF2B5EF4-FFF2-40B4-BE49-F238E27FC236}">
                <a16:creationId xmlns:a16="http://schemas.microsoft.com/office/drawing/2014/main" id="{329E07A4-73D5-7B2D-74CA-0F4742D8E406}"/>
              </a:ext>
            </a:extLst>
          </p:cNvPr>
          <p:cNvSpPr txBox="1">
            <a:spLocks/>
          </p:cNvSpPr>
          <p:nvPr/>
        </p:nvSpPr>
        <p:spPr>
          <a:xfrm>
            <a:off x="9556611" y="2938537"/>
            <a:ext cx="2116580" cy="9809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t>Sarah Parke Morrison</a:t>
            </a:r>
          </a:p>
          <a:p>
            <a:pPr>
              <a:lnSpc>
                <a:spcPct val="100000"/>
              </a:lnSpc>
              <a:spcBef>
                <a:spcPts val="0"/>
              </a:spcBef>
            </a:pPr>
            <a:r>
              <a:rPr lang="en-US" sz="1600" b="0">
                <a:latin typeface="BentonSans Book" panose="02000503000000020004" pitchFamily="2" charset="77"/>
              </a:rPr>
              <a:t>Trailblazer</a:t>
            </a:r>
          </a:p>
        </p:txBody>
      </p:sp>
      <p:pic>
        <p:nvPicPr>
          <p:cNvPr id="14" name="Picture 13" descr="A man looks forward with a look of contemplation.">
            <a:extLst>
              <a:ext uri="{FF2B5EF4-FFF2-40B4-BE49-F238E27FC236}">
                <a16:creationId xmlns:a16="http://schemas.microsoft.com/office/drawing/2014/main" id="{E5380EBA-F34E-FDC8-12AC-436CF3207456}"/>
              </a:ext>
              <a:ext uri="{C183D7F6-B498-43B3-948B-1728B52AA6E4}">
                <adec:decorative xmlns:adec="http://schemas.microsoft.com/office/drawing/2017/decorative" val="0"/>
              </a:ext>
            </a:extLst>
          </p:cNvPr>
          <p:cNvPicPr>
            <a:picLocks noChangeAspect="1"/>
          </p:cNvPicPr>
          <p:nvPr/>
        </p:nvPicPr>
        <p:blipFill rotWithShape="1">
          <a:blip r:embed="rId6"/>
          <a:srcRect t="10630" b="11521"/>
          <a:stretch>
            <a:fillRect/>
          </a:stretch>
        </p:blipFill>
        <p:spPr>
          <a:xfrm>
            <a:off x="838199" y="4421819"/>
            <a:ext cx="1155373" cy="1146797"/>
          </a:xfrm>
          <a:custGeom>
            <a:avLst/>
            <a:gdLst>
              <a:gd name="connsiteX0" fmla="*/ 1160835 w 2321670"/>
              <a:gd name="connsiteY0" fmla="*/ 0 h 2321670"/>
              <a:gd name="connsiteX1" fmla="*/ 2321670 w 2321670"/>
              <a:gd name="connsiteY1" fmla="*/ 1160835 h 2321670"/>
              <a:gd name="connsiteX2" fmla="*/ 1160835 w 2321670"/>
              <a:gd name="connsiteY2" fmla="*/ 2321670 h 2321670"/>
              <a:gd name="connsiteX3" fmla="*/ 0 w 2321670"/>
              <a:gd name="connsiteY3" fmla="*/ 1160835 h 2321670"/>
              <a:gd name="connsiteX4" fmla="*/ 1160835 w 2321670"/>
              <a:gd name="connsiteY4" fmla="*/ 0 h 232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670" h="2321670">
                <a:moveTo>
                  <a:pt x="1160835" y="0"/>
                </a:moveTo>
                <a:cubicBezTo>
                  <a:pt x="1801946" y="0"/>
                  <a:pt x="2321670" y="519724"/>
                  <a:pt x="2321670" y="1160835"/>
                </a:cubicBezTo>
                <a:cubicBezTo>
                  <a:pt x="2321670" y="1801946"/>
                  <a:pt x="1801946" y="2321670"/>
                  <a:pt x="1160835" y="2321670"/>
                </a:cubicBezTo>
                <a:cubicBezTo>
                  <a:pt x="519724" y="2321670"/>
                  <a:pt x="0" y="1801946"/>
                  <a:pt x="0" y="1160835"/>
                </a:cubicBezTo>
                <a:cubicBezTo>
                  <a:pt x="0" y="519724"/>
                  <a:pt x="519724" y="0"/>
                  <a:pt x="1160835" y="0"/>
                </a:cubicBezTo>
                <a:close/>
              </a:path>
            </a:pathLst>
          </a:custGeom>
        </p:spPr>
      </p:pic>
      <p:sp>
        <p:nvSpPr>
          <p:cNvPr id="16" name="Subtitle 3">
            <a:extLst>
              <a:ext uri="{FF2B5EF4-FFF2-40B4-BE49-F238E27FC236}">
                <a16:creationId xmlns:a16="http://schemas.microsoft.com/office/drawing/2014/main" id="{EFD77FD5-B288-FBD7-083F-F93D05441B0C}"/>
              </a:ext>
            </a:extLst>
          </p:cNvPr>
          <p:cNvSpPr txBox="1">
            <a:spLocks/>
          </p:cNvSpPr>
          <p:nvPr/>
        </p:nvSpPr>
        <p:spPr>
          <a:xfrm>
            <a:off x="2226222" y="4674203"/>
            <a:ext cx="1695046" cy="6506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t>Ernie Pyle</a:t>
            </a:r>
          </a:p>
          <a:p>
            <a:pPr>
              <a:lnSpc>
                <a:spcPct val="100000"/>
              </a:lnSpc>
              <a:spcBef>
                <a:spcPts val="0"/>
              </a:spcBef>
            </a:pPr>
            <a:r>
              <a:rPr lang="en-US" sz="1600" b="0">
                <a:latin typeface="BentonSans Book" panose="02000503000000020004" pitchFamily="2" charset="77"/>
              </a:rPr>
              <a:t>Journalist</a:t>
            </a:r>
          </a:p>
        </p:txBody>
      </p:sp>
      <p:pic>
        <p:nvPicPr>
          <p:cNvPr id="18" name="Picture 17" descr="A woman wearing glasses smiles upward.">
            <a:extLst>
              <a:ext uri="{FF2B5EF4-FFF2-40B4-BE49-F238E27FC236}">
                <a16:creationId xmlns:a16="http://schemas.microsoft.com/office/drawing/2014/main" id="{9E2FFAA6-C3B4-F239-7836-97422C176694}"/>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4465594" y="4421819"/>
            <a:ext cx="1155373" cy="1155373"/>
          </a:xfrm>
          <a:custGeom>
            <a:avLst/>
            <a:gdLst>
              <a:gd name="connsiteX0" fmla="*/ 1160835 w 2321670"/>
              <a:gd name="connsiteY0" fmla="*/ 0 h 2321670"/>
              <a:gd name="connsiteX1" fmla="*/ 2321670 w 2321670"/>
              <a:gd name="connsiteY1" fmla="*/ 1160835 h 2321670"/>
              <a:gd name="connsiteX2" fmla="*/ 1160835 w 2321670"/>
              <a:gd name="connsiteY2" fmla="*/ 2321670 h 2321670"/>
              <a:gd name="connsiteX3" fmla="*/ 0 w 2321670"/>
              <a:gd name="connsiteY3" fmla="*/ 1160835 h 2321670"/>
              <a:gd name="connsiteX4" fmla="*/ 1160835 w 2321670"/>
              <a:gd name="connsiteY4" fmla="*/ 0 h 232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670" h="2321670">
                <a:moveTo>
                  <a:pt x="1160835" y="0"/>
                </a:moveTo>
                <a:cubicBezTo>
                  <a:pt x="1801946" y="0"/>
                  <a:pt x="2321670" y="519724"/>
                  <a:pt x="2321670" y="1160835"/>
                </a:cubicBezTo>
                <a:cubicBezTo>
                  <a:pt x="2321670" y="1801946"/>
                  <a:pt x="1801946" y="2321670"/>
                  <a:pt x="1160835" y="2321670"/>
                </a:cubicBezTo>
                <a:cubicBezTo>
                  <a:pt x="519724" y="2321670"/>
                  <a:pt x="0" y="1801946"/>
                  <a:pt x="0" y="1160835"/>
                </a:cubicBezTo>
                <a:cubicBezTo>
                  <a:pt x="0" y="519724"/>
                  <a:pt x="519724" y="0"/>
                  <a:pt x="1160835" y="0"/>
                </a:cubicBezTo>
                <a:close/>
              </a:path>
            </a:pathLst>
          </a:custGeom>
        </p:spPr>
      </p:pic>
      <p:sp>
        <p:nvSpPr>
          <p:cNvPr id="19" name="Subtitle 3">
            <a:extLst>
              <a:ext uri="{FF2B5EF4-FFF2-40B4-BE49-F238E27FC236}">
                <a16:creationId xmlns:a16="http://schemas.microsoft.com/office/drawing/2014/main" id="{2289EEC6-F0D3-4C96-A99D-FA5EE05A3F71}"/>
              </a:ext>
            </a:extLst>
          </p:cNvPr>
          <p:cNvSpPr txBox="1">
            <a:spLocks/>
          </p:cNvSpPr>
          <p:nvPr/>
        </p:nvSpPr>
        <p:spPr>
          <a:xfrm>
            <a:off x="5853616" y="4674203"/>
            <a:ext cx="2012817" cy="6506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t>Elinor Ostrom</a:t>
            </a:r>
          </a:p>
          <a:p>
            <a:pPr>
              <a:lnSpc>
                <a:spcPct val="100000"/>
              </a:lnSpc>
              <a:spcBef>
                <a:spcPts val="0"/>
              </a:spcBef>
            </a:pPr>
            <a:r>
              <a:rPr lang="en-US" sz="1600" b="0">
                <a:latin typeface="BentonSans Book" panose="02000503000000020004" pitchFamily="2" charset="77"/>
              </a:rPr>
              <a:t>Nobel Prize Winner</a:t>
            </a:r>
          </a:p>
        </p:txBody>
      </p:sp>
      <p:pic>
        <p:nvPicPr>
          <p:cNvPr id="22" name="Picture 21" descr="A woman wearing judges robes stares confidently in front of her.">
            <a:extLst>
              <a:ext uri="{FF2B5EF4-FFF2-40B4-BE49-F238E27FC236}">
                <a16:creationId xmlns:a16="http://schemas.microsoft.com/office/drawing/2014/main" id="{DAB22963-8257-AD00-4766-662131BE334C}"/>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8168589" y="4421819"/>
            <a:ext cx="1155373" cy="1155373"/>
          </a:xfrm>
          <a:custGeom>
            <a:avLst/>
            <a:gdLst>
              <a:gd name="connsiteX0" fmla="*/ 1160835 w 2321670"/>
              <a:gd name="connsiteY0" fmla="*/ 0 h 2321670"/>
              <a:gd name="connsiteX1" fmla="*/ 2321670 w 2321670"/>
              <a:gd name="connsiteY1" fmla="*/ 1160835 h 2321670"/>
              <a:gd name="connsiteX2" fmla="*/ 1160835 w 2321670"/>
              <a:gd name="connsiteY2" fmla="*/ 2321670 h 2321670"/>
              <a:gd name="connsiteX3" fmla="*/ 0 w 2321670"/>
              <a:gd name="connsiteY3" fmla="*/ 1160835 h 2321670"/>
              <a:gd name="connsiteX4" fmla="*/ 1160835 w 2321670"/>
              <a:gd name="connsiteY4" fmla="*/ 0 h 232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670" h="2321670">
                <a:moveTo>
                  <a:pt x="1160835" y="0"/>
                </a:moveTo>
                <a:cubicBezTo>
                  <a:pt x="1801946" y="0"/>
                  <a:pt x="2321670" y="519724"/>
                  <a:pt x="2321670" y="1160835"/>
                </a:cubicBezTo>
                <a:cubicBezTo>
                  <a:pt x="2321670" y="1801946"/>
                  <a:pt x="1801946" y="2321670"/>
                  <a:pt x="1160835" y="2321670"/>
                </a:cubicBezTo>
                <a:cubicBezTo>
                  <a:pt x="519724" y="2321670"/>
                  <a:pt x="0" y="1801946"/>
                  <a:pt x="0" y="1160835"/>
                </a:cubicBezTo>
                <a:cubicBezTo>
                  <a:pt x="0" y="519724"/>
                  <a:pt x="519724" y="0"/>
                  <a:pt x="1160835" y="0"/>
                </a:cubicBezTo>
                <a:close/>
              </a:path>
            </a:pathLst>
          </a:custGeom>
        </p:spPr>
      </p:pic>
      <p:sp>
        <p:nvSpPr>
          <p:cNvPr id="23" name="Subtitle 3">
            <a:extLst>
              <a:ext uri="{FF2B5EF4-FFF2-40B4-BE49-F238E27FC236}">
                <a16:creationId xmlns:a16="http://schemas.microsoft.com/office/drawing/2014/main" id="{6E90A657-BE7E-582C-3AD1-DFDD53BF7161}"/>
              </a:ext>
            </a:extLst>
          </p:cNvPr>
          <p:cNvSpPr txBox="1">
            <a:spLocks/>
          </p:cNvSpPr>
          <p:nvPr/>
        </p:nvSpPr>
        <p:spPr>
          <a:xfrm>
            <a:off x="9556612" y="4550903"/>
            <a:ext cx="1695046" cy="90298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t>Juanita Kidd Stout</a:t>
            </a:r>
          </a:p>
          <a:p>
            <a:pPr>
              <a:lnSpc>
                <a:spcPct val="100000"/>
              </a:lnSpc>
              <a:spcBef>
                <a:spcPts val="0"/>
              </a:spcBef>
            </a:pPr>
            <a:r>
              <a:rPr lang="en-US" sz="1600" b="0">
                <a:latin typeface="BentonSans Book" panose="02000503000000020004" pitchFamily="2" charset="77"/>
              </a:rPr>
              <a:t>Attorney</a:t>
            </a:r>
          </a:p>
        </p:txBody>
      </p:sp>
      <p:sp>
        <p:nvSpPr>
          <p:cNvPr id="3" name="Footer Placeholder 2">
            <a:extLst>
              <a:ext uri="{FF2B5EF4-FFF2-40B4-BE49-F238E27FC236}">
                <a16:creationId xmlns:a16="http://schemas.microsoft.com/office/drawing/2014/main" id="{33FAB0D8-EF89-7E92-3040-E0F8AFADAB7C}"/>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8143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15FB8-29FD-09A0-FD91-3402C6D3DCAF}"/>
            </a:ext>
          </a:extLst>
        </p:cNvPr>
        <p:cNvGrpSpPr/>
        <p:nvPr/>
      </p:nvGrpSpPr>
      <p:grpSpPr>
        <a:xfrm>
          <a:off x="0" y="0"/>
          <a:ext cx="0" cy="0"/>
          <a:chOff x="0" y="0"/>
          <a:chExt cx="0" cy="0"/>
        </a:xfrm>
      </p:grpSpPr>
      <p:sp>
        <p:nvSpPr>
          <p:cNvPr id="30" name="Title 29">
            <a:extLst>
              <a:ext uri="{FF2B5EF4-FFF2-40B4-BE49-F238E27FC236}">
                <a16:creationId xmlns:a16="http://schemas.microsoft.com/office/drawing/2014/main" id="{B994CA26-288A-B0AB-2FAB-EB730E8F9A84}"/>
              </a:ext>
            </a:extLst>
          </p:cNvPr>
          <p:cNvSpPr>
            <a:spLocks noGrp="1"/>
          </p:cNvSpPr>
          <p:nvPr>
            <p:ph type="title"/>
          </p:nvPr>
        </p:nvSpPr>
        <p:spPr>
          <a:xfrm>
            <a:off x="838200" y="1404108"/>
            <a:ext cx="3374572" cy="733885"/>
          </a:xfrm>
        </p:spPr>
        <p:txBody>
          <a:bodyPr/>
          <a:lstStyle/>
          <a:p>
            <a:r>
              <a:rPr lang="en-US"/>
              <a:t>Contact us</a:t>
            </a:r>
          </a:p>
        </p:txBody>
      </p:sp>
      <p:sp>
        <p:nvSpPr>
          <p:cNvPr id="32" name="Subtitle 31">
            <a:extLst>
              <a:ext uri="{FF2B5EF4-FFF2-40B4-BE49-F238E27FC236}">
                <a16:creationId xmlns:a16="http://schemas.microsoft.com/office/drawing/2014/main" id="{09213A5B-77E1-8787-8BA1-3B7F53FA69E6}"/>
              </a:ext>
            </a:extLst>
          </p:cNvPr>
          <p:cNvSpPr>
            <a:spLocks noGrp="1"/>
          </p:cNvSpPr>
          <p:nvPr>
            <p:ph type="subTitle" idx="14"/>
          </p:nvPr>
        </p:nvSpPr>
        <p:spPr>
          <a:xfrm>
            <a:off x="838200" y="2177181"/>
            <a:ext cx="3374572" cy="815416"/>
          </a:xfrm>
        </p:spPr>
        <p:txBody>
          <a:bodyPr>
            <a:normAutofit/>
          </a:bodyPr>
          <a:lstStyle/>
          <a:p>
            <a:r>
              <a:rPr lang="en-US"/>
              <a:t>Access additional icons on slides 63-66</a:t>
            </a:r>
          </a:p>
        </p:txBody>
      </p:sp>
      <p:sp>
        <p:nvSpPr>
          <p:cNvPr id="8" name="Subtitle 3">
            <a:extLst>
              <a:ext uri="{FF2B5EF4-FFF2-40B4-BE49-F238E27FC236}">
                <a16:creationId xmlns:a16="http://schemas.microsoft.com/office/drawing/2014/main" id="{7E6F7D4D-E6D7-3923-4048-8B072CD56391}"/>
              </a:ext>
            </a:extLst>
          </p:cNvPr>
          <p:cNvSpPr txBox="1">
            <a:spLocks/>
          </p:cNvSpPr>
          <p:nvPr/>
        </p:nvSpPr>
        <p:spPr>
          <a:xfrm>
            <a:off x="6475378" y="1415181"/>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10" name="Subtitle 3">
            <a:extLst>
              <a:ext uri="{FF2B5EF4-FFF2-40B4-BE49-F238E27FC236}">
                <a16:creationId xmlns:a16="http://schemas.microsoft.com/office/drawing/2014/main" id="{6F8E589D-68FF-9120-A27B-3AF3FBF36F56}"/>
              </a:ext>
            </a:extLst>
          </p:cNvPr>
          <p:cNvSpPr txBox="1">
            <a:spLocks/>
          </p:cNvSpPr>
          <p:nvPr/>
        </p:nvSpPr>
        <p:spPr>
          <a:xfrm>
            <a:off x="6475378" y="2540571"/>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4" name="Subtitle 3">
            <a:extLst>
              <a:ext uri="{FF2B5EF4-FFF2-40B4-BE49-F238E27FC236}">
                <a16:creationId xmlns:a16="http://schemas.microsoft.com/office/drawing/2014/main" id="{D226A83B-C85A-8E5D-174A-CC16A9C4DAC5}"/>
              </a:ext>
            </a:extLst>
          </p:cNvPr>
          <p:cNvSpPr txBox="1">
            <a:spLocks/>
          </p:cNvSpPr>
          <p:nvPr/>
        </p:nvSpPr>
        <p:spPr>
          <a:xfrm>
            <a:off x="6475378" y="3545195"/>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5" name="Subtitle 3">
            <a:extLst>
              <a:ext uri="{FF2B5EF4-FFF2-40B4-BE49-F238E27FC236}">
                <a16:creationId xmlns:a16="http://schemas.microsoft.com/office/drawing/2014/main" id="{45BB7B83-38F0-67B9-C108-20E55DD0A7F7}"/>
              </a:ext>
            </a:extLst>
          </p:cNvPr>
          <p:cNvSpPr txBox="1">
            <a:spLocks/>
          </p:cNvSpPr>
          <p:nvPr/>
        </p:nvSpPr>
        <p:spPr>
          <a:xfrm>
            <a:off x="6475378" y="4626339"/>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7" name="Subtitle 3">
            <a:extLst>
              <a:ext uri="{FF2B5EF4-FFF2-40B4-BE49-F238E27FC236}">
                <a16:creationId xmlns:a16="http://schemas.microsoft.com/office/drawing/2014/main" id="{7CB14020-ACF6-231F-EF1A-E546DAF03120}"/>
              </a:ext>
            </a:extLst>
          </p:cNvPr>
          <p:cNvSpPr txBox="1">
            <a:spLocks/>
          </p:cNvSpPr>
          <p:nvPr/>
        </p:nvSpPr>
        <p:spPr>
          <a:xfrm>
            <a:off x="6475378" y="5696724"/>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9" name="Subtitle 3">
            <a:extLst>
              <a:ext uri="{FF2B5EF4-FFF2-40B4-BE49-F238E27FC236}">
                <a16:creationId xmlns:a16="http://schemas.microsoft.com/office/drawing/2014/main" id="{7018826F-5BE1-7502-0050-BFB405ED6721}"/>
              </a:ext>
            </a:extLst>
          </p:cNvPr>
          <p:cNvSpPr txBox="1">
            <a:spLocks/>
          </p:cNvSpPr>
          <p:nvPr/>
        </p:nvSpPr>
        <p:spPr>
          <a:xfrm>
            <a:off x="9783354" y="1415181"/>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15" name="Subtitle 3">
            <a:extLst>
              <a:ext uri="{FF2B5EF4-FFF2-40B4-BE49-F238E27FC236}">
                <a16:creationId xmlns:a16="http://schemas.microsoft.com/office/drawing/2014/main" id="{C5EEC5B1-39FA-081B-CFC0-CDAB5F1B0480}"/>
              </a:ext>
            </a:extLst>
          </p:cNvPr>
          <p:cNvSpPr txBox="1">
            <a:spLocks/>
          </p:cNvSpPr>
          <p:nvPr/>
        </p:nvSpPr>
        <p:spPr>
          <a:xfrm>
            <a:off x="9783354" y="2474809"/>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11" name="Subtitle 3">
            <a:extLst>
              <a:ext uri="{FF2B5EF4-FFF2-40B4-BE49-F238E27FC236}">
                <a16:creationId xmlns:a16="http://schemas.microsoft.com/office/drawing/2014/main" id="{F6FF5C9F-372E-5581-AADA-9CBF2BD14672}"/>
              </a:ext>
            </a:extLst>
          </p:cNvPr>
          <p:cNvSpPr txBox="1">
            <a:spLocks/>
          </p:cNvSpPr>
          <p:nvPr/>
        </p:nvSpPr>
        <p:spPr>
          <a:xfrm>
            <a:off x="9783354" y="3545195"/>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13" name="Subtitle 3">
            <a:extLst>
              <a:ext uri="{FF2B5EF4-FFF2-40B4-BE49-F238E27FC236}">
                <a16:creationId xmlns:a16="http://schemas.microsoft.com/office/drawing/2014/main" id="{182C154A-9FEC-6C16-D22D-C579A3B1E904}"/>
              </a:ext>
            </a:extLst>
          </p:cNvPr>
          <p:cNvSpPr txBox="1">
            <a:spLocks/>
          </p:cNvSpPr>
          <p:nvPr/>
        </p:nvSpPr>
        <p:spPr>
          <a:xfrm>
            <a:off x="9783354" y="4626339"/>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14" name="Subtitle 3">
            <a:extLst>
              <a:ext uri="{FF2B5EF4-FFF2-40B4-BE49-F238E27FC236}">
                <a16:creationId xmlns:a16="http://schemas.microsoft.com/office/drawing/2014/main" id="{6A95334F-9EA6-FCB2-AA00-8F58F4AC0546}"/>
              </a:ext>
            </a:extLst>
          </p:cNvPr>
          <p:cNvSpPr txBox="1">
            <a:spLocks/>
          </p:cNvSpPr>
          <p:nvPr/>
        </p:nvSpPr>
        <p:spPr>
          <a:xfrm>
            <a:off x="9783354" y="5696724"/>
            <a:ext cx="2278300"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Office Name</a:t>
            </a:r>
          </a:p>
          <a:p>
            <a:pPr>
              <a:lnSpc>
                <a:spcPct val="100000"/>
              </a:lnSpc>
              <a:spcBef>
                <a:spcPts val="0"/>
              </a:spcBef>
            </a:pPr>
            <a:r>
              <a:rPr lang="en-US" sz="1200" b="0">
                <a:latin typeface="BentonSans Book" panose="02000503000000020004" pitchFamily="2" charset="77"/>
              </a:rPr>
              <a:t>website.iu.edu</a:t>
            </a:r>
          </a:p>
          <a:p>
            <a:pPr>
              <a:lnSpc>
                <a:spcPct val="100000"/>
              </a:lnSpc>
              <a:spcBef>
                <a:spcPts val="0"/>
              </a:spcBef>
            </a:pPr>
            <a:r>
              <a:rPr lang="en-US" sz="1200" b="0">
                <a:latin typeface="BentonSans Book" panose="02000503000000020004" pitchFamily="2" charset="77"/>
              </a:rPr>
              <a:t>email@iu.edu</a:t>
            </a:r>
          </a:p>
        </p:txBody>
      </p:sp>
      <p:sp>
        <p:nvSpPr>
          <p:cNvPr id="3" name="Footer Placeholder 2">
            <a:extLst>
              <a:ext uri="{FF2B5EF4-FFF2-40B4-BE49-F238E27FC236}">
                <a16:creationId xmlns:a16="http://schemas.microsoft.com/office/drawing/2014/main" id="{851C4CD1-3D00-A3EB-23D3-2FB10F276A7E}"/>
              </a:ext>
            </a:extLst>
          </p:cNvPr>
          <p:cNvSpPr>
            <a:spLocks noGrp="1"/>
          </p:cNvSpPr>
          <p:nvPr>
            <p:ph type="ftr" sz="quarter" idx="11"/>
          </p:nvPr>
        </p:nvSpPr>
        <p:spPr/>
        <p:txBody>
          <a:bodyPr/>
          <a:lstStyle/>
          <a:p>
            <a:r>
              <a:rPr lang="en-US"/>
              <a:t>Short presentation header</a:t>
            </a:r>
          </a:p>
        </p:txBody>
      </p:sp>
      <p:pic>
        <p:nvPicPr>
          <p:cNvPr id="2" name="Graphic 1">
            <a:extLst>
              <a:ext uri="{FF2B5EF4-FFF2-40B4-BE49-F238E27FC236}">
                <a16:creationId xmlns:a16="http://schemas.microsoft.com/office/drawing/2014/main" id="{01B954B9-B6C7-4BB3-D316-BBA157B242A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1242" y="1364920"/>
            <a:ext cx="762000" cy="762000"/>
          </a:xfrm>
          <a:prstGeom prst="rect">
            <a:avLst/>
          </a:prstGeom>
        </p:spPr>
      </p:pic>
      <p:pic>
        <p:nvPicPr>
          <p:cNvPr id="6" name="Graphic 5">
            <a:extLst>
              <a:ext uri="{FF2B5EF4-FFF2-40B4-BE49-F238E27FC236}">
                <a16:creationId xmlns:a16="http://schemas.microsoft.com/office/drawing/2014/main" id="{0FB108A5-A7AF-2C90-4929-984BDB8BE23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1242" y="2436270"/>
            <a:ext cx="762000" cy="762000"/>
          </a:xfrm>
          <a:prstGeom prst="rect">
            <a:avLst/>
          </a:prstGeom>
        </p:spPr>
      </p:pic>
      <p:pic>
        <p:nvPicPr>
          <p:cNvPr id="12" name="Graphic 11">
            <a:extLst>
              <a:ext uri="{FF2B5EF4-FFF2-40B4-BE49-F238E27FC236}">
                <a16:creationId xmlns:a16="http://schemas.microsoft.com/office/drawing/2014/main" id="{459BCDD8-3597-4B1B-2697-B99130E5A7F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1242" y="3521267"/>
            <a:ext cx="762000" cy="762000"/>
          </a:xfrm>
          <a:prstGeom prst="rect">
            <a:avLst/>
          </a:prstGeom>
        </p:spPr>
      </p:pic>
      <p:pic>
        <p:nvPicPr>
          <p:cNvPr id="25" name="Graphic 24">
            <a:extLst>
              <a:ext uri="{FF2B5EF4-FFF2-40B4-BE49-F238E27FC236}">
                <a16:creationId xmlns:a16="http://schemas.microsoft.com/office/drawing/2014/main" id="{AC88575B-9E43-9ADC-1922-C13CC5A9F5D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1242" y="4626735"/>
            <a:ext cx="762000" cy="762000"/>
          </a:xfrm>
          <a:prstGeom prst="rect">
            <a:avLst/>
          </a:prstGeom>
        </p:spPr>
      </p:pic>
      <p:pic>
        <p:nvPicPr>
          <p:cNvPr id="27" name="Graphic 26">
            <a:extLst>
              <a:ext uri="{FF2B5EF4-FFF2-40B4-BE49-F238E27FC236}">
                <a16:creationId xmlns:a16="http://schemas.microsoft.com/office/drawing/2014/main" id="{350A7579-8308-A6D8-50A9-5F6720CB189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1242" y="5636670"/>
            <a:ext cx="762000" cy="762000"/>
          </a:xfrm>
          <a:prstGeom prst="rect">
            <a:avLst/>
          </a:prstGeom>
        </p:spPr>
      </p:pic>
      <p:pic>
        <p:nvPicPr>
          <p:cNvPr id="28" name="Graphic 27">
            <a:extLst>
              <a:ext uri="{FF2B5EF4-FFF2-40B4-BE49-F238E27FC236}">
                <a16:creationId xmlns:a16="http://schemas.microsoft.com/office/drawing/2014/main" id="{777D48AA-4C80-6A90-BE75-1B2CEBB2D30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0824" y="1364920"/>
            <a:ext cx="762000" cy="762000"/>
          </a:xfrm>
          <a:prstGeom prst="rect">
            <a:avLst/>
          </a:prstGeom>
        </p:spPr>
      </p:pic>
      <p:pic>
        <p:nvPicPr>
          <p:cNvPr id="29" name="Graphic 28">
            <a:extLst>
              <a:ext uri="{FF2B5EF4-FFF2-40B4-BE49-F238E27FC236}">
                <a16:creationId xmlns:a16="http://schemas.microsoft.com/office/drawing/2014/main" id="{EEFE2D0C-654D-98FB-8D2A-1CB5E4B41A1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0824" y="2436270"/>
            <a:ext cx="762000" cy="762000"/>
          </a:xfrm>
          <a:prstGeom prst="rect">
            <a:avLst/>
          </a:prstGeom>
        </p:spPr>
      </p:pic>
      <p:pic>
        <p:nvPicPr>
          <p:cNvPr id="31" name="Graphic 30">
            <a:extLst>
              <a:ext uri="{FF2B5EF4-FFF2-40B4-BE49-F238E27FC236}">
                <a16:creationId xmlns:a16="http://schemas.microsoft.com/office/drawing/2014/main" id="{C41C8FF9-4900-82FC-F7F1-B590201F6AE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0824" y="3521267"/>
            <a:ext cx="762000" cy="762000"/>
          </a:xfrm>
          <a:prstGeom prst="rect">
            <a:avLst/>
          </a:prstGeom>
        </p:spPr>
      </p:pic>
      <p:pic>
        <p:nvPicPr>
          <p:cNvPr id="33" name="Graphic 32">
            <a:extLst>
              <a:ext uri="{FF2B5EF4-FFF2-40B4-BE49-F238E27FC236}">
                <a16:creationId xmlns:a16="http://schemas.microsoft.com/office/drawing/2014/main" id="{59FDA220-63BB-A75A-A2E4-D0D8884A99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0824" y="4626735"/>
            <a:ext cx="762000" cy="762000"/>
          </a:xfrm>
          <a:prstGeom prst="rect">
            <a:avLst/>
          </a:prstGeom>
        </p:spPr>
      </p:pic>
      <p:pic>
        <p:nvPicPr>
          <p:cNvPr id="34" name="Graphic 33">
            <a:extLst>
              <a:ext uri="{FF2B5EF4-FFF2-40B4-BE49-F238E27FC236}">
                <a16:creationId xmlns:a16="http://schemas.microsoft.com/office/drawing/2014/main" id="{2AD6DD4B-3D97-798F-81E5-F847381A196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0824" y="5636670"/>
            <a:ext cx="762000" cy="762000"/>
          </a:xfrm>
          <a:prstGeom prst="rect">
            <a:avLst/>
          </a:prstGeom>
        </p:spPr>
      </p:pic>
    </p:spTree>
    <p:extLst>
      <p:ext uri="{BB962C8B-B14F-4D97-AF65-F5344CB8AC3E}">
        <p14:creationId xmlns:p14="http://schemas.microsoft.com/office/powerpoint/2010/main" val="1422078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15FB8-29FD-09A0-FD91-3402C6D3DCAF}"/>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3711BDCB-E071-3CE6-CA4D-EFE232EFFB2B}"/>
              </a:ext>
            </a:extLst>
          </p:cNvPr>
          <p:cNvSpPr>
            <a:spLocks noGrp="1"/>
          </p:cNvSpPr>
          <p:nvPr>
            <p:ph type="title"/>
          </p:nvPr>
        </p:nvSpPr>
        <p:spPr>
          <a:xfrm>
            <a:off x="838201" y="1404108"/>
            <a:ext cx="3407230" cy="733885"/>
          </a:xfrm>
        </p:spPr>
        <p:txBody>
          <a:bodyPr/>
          <a:lstStyle/>
          <a:p>
            <a:r>
              <a:rPr lang="en-US"/>
              <a:t>Get in touch</a:t>
            </a:r>
          </a:p>
        </p:txBody>
      </p:sp>
      <p:sp>
        <p:nvSpPr>
          <p:cNvPr id="9" name="Subtitle 8">
            <a:extLst>
              <a:ext uri="{FF2B5EF4-FFF2-40B4-BE49-F238E27FC236}">
                <a16:creationId xmlns:a16="http://schemas.microsoft.com/office/drawing/2014/main" id="{43603A46-A990-E112-F0F3-30B924EF1BC1}"/>
              </a:ext>
            </a:extLst>
          </p:cNvPr>
          <p:cNvSpPr>
            <a:spLocks noGrp="1"/>
          </p:cNvSpPr>
          <p:nvPr>
            <p:ph type="subTitle" idx="14"/>
          </p:nvPr>
        </p:nvSpPr>
        <p:spPr>
          <a:xfrm>
            <a:off x="838200" y="2177181"/>
            <a:ext cx="3407230" cy="1063280"/>
          </a:xfrm>
        </p:spPr>
        <p:txBody>
          <a:bodyPr/>
          <a:lstStyle/>
          <a:p>
            <a:r>
              <a:rPr lang="en-US"/>
              <a:t>Access additional icons on slides 63-66</a:t>
            </a:r>
          </a:p>
        </p:txBody>
      </p:sp>
      <p:sp>
        <p:nvSpPr>
          <p:cNvPr id="8" name="Subtitle 3">
            <a:extLst>
              <a:ext uri="{FF2B5EF4-FFF2-40B4-BE49-F238E27FC236}">
                <a16:creationId xmlns:a16="http://schemas.microsoft.com/office/drawing/2014/main" id="{7E6F7D4D-E6D7-3923-4048-8B072CD56391}"/>
              </a:ext>
            </a:extLst>
          </p:cNvPr>
          <p:cNvSpPr txBox="1">
            <a:spLocks/>
          </p:cNvSpPr>
          <p:nvPr/>
        </p:nvSpPr>
        <p:spPr>
          <a:xfrm>
            <a:off x="7357351" y="1488938"/>
            <a:ext cx="4439057"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Make an appointment</a:t>
            </a:r>
          </a:p>
          <a:p>
            <a:pPr>
              <a:lnSpc>
                <a:spcPct val="100000"/>
              </a:lnSpc>
              <a:spcBef>
                <a:spcPts val="0"/>
              </a:spcBef>
            </a:pPr>
            <a:r>
              <a:rPr lang="en-US" sz="1200" b="0">
                <a:latin typeface="BentonSans Book" panose="02000503000000020004" pitchFamily="2" charset="77"/>
              </a:rPr>
              <a:t>123-456-7890 // iu.edu/appointment</a:t>
            </a:r>
          </a:p>
        </p:txBody>
      </p:sp>
      <p:sp>
        <p:nvSpPr>
          <p:cNvPr id="10" name="Subtitle 3">
            <a:extLst>
              <a:ext uri="{FF2B5EF4-FFF2-40B4-BE49-F238E27FC236}">
                <a16:creationId xmlns:a16="http://schemas.microsoft.com/office/drawing/2014/main" id="{6F8E589D-68FF-9120-A27B-3AF3FBF36F56}"/>
              </a:ext>
            </a:extLst>
          </p:cNvPr>
          <p:cNvSpPr txBox="1">
            <a:spLocks/>
          </p:cNvSpPr>
          <p:nvPr/>
        </p:nvSpPr>
        <p:spPr>
          <a:xfrm>
            <a:off x="7357352" y="2541872"/>
            <a:ext cx="3996448" cy="5249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Visit our website</a:t>
            </a:r>
          </a:p>
          <a:p>
            <a:pPr>
              <a:lnSpc>
                <a:spcPct val="100000"/>
              </a:lnSpc>
              <a:spcBef>
                <a:spcPts val="0"/>
              </a:spcBef>
            </a:pPr>
            <a:r>
              <a:rPr lang="en-US" sz="1200" b="0">
                <a:latin typeface="BentonSans Book" panose="02000503000000020004" pitchFamily="2" charset="77"/>
              </a:rPr>
              <a:t>iu.edu</a:t>
            </a:r>
          </a:p>
        </p:txBody>
      </p:sp>
      <p:sp>
        <p:nvSpPr>
          <p:cNvPr id="12" name="Subtitle 3">
            <a:extLst>
              <a:ext uri="{FF2B5EF4-FFF2-40B4-BE49-F238E27FC236}">
                <a16:creationId xmlns:a16="http://schemas.microsoft.com/office/drawing/2014/main" id="{D086946B-8532-E6A7-8FEF-38E13835C7AD}"/>
              </a:ext>
            </a:extLst>
          </p:cNvPr>
          <p:cNvSpPr txBox="1">
            <a:spLocks/>
          </p:cNvSpPr>
          <p:nvPr/>
        </p:nvSpPr>
        <p:spPr>
          <a:xfrm>
            <a:off x="7357352" y="3557650"/>
            <a:ext cx="2278300" cy="5249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Call us</a:t>
            </a:r>
          </a:p>
          <a:p>
            <a:pPr>
              <a:lnSpc>
                <a:spcPct val="100000"/>
              </a:lnSpc>
              <a:spcBef>
                <a:spcPts val="0"/>
              </a:spcBef>
            </a:pPr>
            <a:r>
              <a:rPr lang="en-US" sz="1200" b="0">
                <a:latin typeface="BentonSans Book" panose="02000503000000020004" pitchFamily="2" charset="77"/>
              </a:rPr>
              <a:t>123-456-7890</a:t>
            </a:r>
          </a:p>
        </p:txBody>
      </p:sp>
      <p:sp>
        <p:nvSpPr>
          <p:cNvPr id="25" name="Subtitle 3">
            <a:extLst>
              <a:ext uri="{FF2B5EF4-FFF2-40B4-BE49-F238E27FC236}">
                <a16:creationId xmlns:a16="http://schemas.microsoft.com/office/drawing/2014/main" id="{70A53CCE-ACD7-EF00-09DD-0FE2D646ED69}"/>
              </a:ext>
            </a:extLst>
          </p:cNvPr>
          <p:cNvSpPr txBox="1">
            <a:spLocks/>
          </p:cNvSpPr>
          <p:nvPr/>
        </p:nvSpPr>
        <p:spPr>
          <a:xfrm>
            <a:off x="7357352" y="4664449"/>
            <a:ext cx="4179652" cy="76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Learn about tuition &amp; fees</a:t>
            </a:r>
          </a:p>
          <a:p>
            <a:pPr>
              <a:lnSpc>
                <a:spcPct val="100000"/>
              </a:lnSpc>
              <a:spcBef>
                <a:spcPts val="0"/>
              </a:spcBef>
            </a:pPr>
            <a:r>
              <a:rPr lang="en-US" sz="1200" b="0">
                <a:latin typeface="BentonSans Book" panose="02000503000000020004" pitchFamily="2" charset="77"/>
              </a:rPr>
              <a:t>iu.edu/tuition</a:t>
            </a:r>
          </a:p>
        </p:txBody>
      </p:sp>
      <p:sp>
        <p:nvSpPr>
          <p:cNvPr id="27" name="Subtitle 3">
            <a:extLst>
              <a:ext uri="{FF2B5EF4-FFF2-40B4-BE49-F238E27FC236}">
                <a16:creationId xmlns:a16="http://schemas.microsoft.com/office/drawing/2014/main" id="{11DCC38D-E520-7FD7-9AA7-932CFCBA2009}"/>
              </a:ext>
            </a:extLst>
          </p:cNvPr>
          <p:cNvSpPr txBox="1">
            <a:spLocks/>
          </p:cNvSpPr>
          <p:nvPr/>
        </p:nvSpPr>
        <p:spPr>
          <a:xfrm>
            <a:off x="7357352" y="5743832"/>
            <a:ext cx="2278300" cy="6600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a:t>Register for classes</a:t>
            </a:r>
          </a:p>
          <a:p>
            <a:pPr>
              <a:lnSpc>
                <a:spcPct val="100000"/>
              </a:lnSpc>
              <a:spcBef>
                <a:spcPts val="0"/>
              </a:spcBef>
            </a:pPr>
            <a:r>
              <a:rPr lang="en-US" sz="1200" b="0">
                <a:latin typeface="BentonSans Book" panose="02000503000000020004" pitchFamily="2" charset="77"/>
              </a:rPr>
              <a:t>iu.edu/register</a:t>
            </a:r>
          </a:p>
        </p:txBody>
      </p:sp>
      <p:sp>
        <p:nvSpPr>
          <p:cNvPr id="3" name="Footer Placeholder 2">
            <a:extLst>
              <a:ext uri="{FF2B5EF4-FFF2-40B4-BE49-F238E27FC236}">
                <a16:creationId xmlns:a16="http://schemas.microsoft.com/office/drawing/2014/main" id="{851C4CD1-3D00-A3EB-23D3-2FB10F276A7E}"/>
              </a:ext>
            </a:extLst>
          </p:cNvPr>
          <p:cNvSpPr>
            <a:spLocks noGrp="1"/>
          </p:cNvSpPr>
          <p:nvPr>
            <p:ph type="ftr" sz="quarter" idx="11"/>
          </p:nvPr>
        </p:nvSpPr>
        <p:spPr/>
        <p:txBody>
          <a:bodyPr/>
          <a:lstStyle/>
          <a:p>
            <a:r>
              <a:rPr lang="en-US"/>
              <a:t>Short presentation header</a:t>
            </a:r>
          </a:p>
        </p:txBody>
      </p:sp>
      <p:pic>
        <p:nvPicPr>
          <p:cNvPr id="15" name="Graphic 14">
            <a:extLst>
              <a:ext uri="{FF2B5EF4-FFF2-40B4-BE49-F238E27FC236}">
                <a16:creationId xmlns:a16="http://schemas.microsoft.com/office/drawing/2014/main" id="{B46B8DA6-F302-000B-DACC-5F549ECD35D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4434" y="1404108"/>
            <a:ext cx="762000" cy="762000"/>
          </a:xfrm>
          <a:prstGeom prst="rect">
            <a:avLst/>
          </a:prstGeom>
        </p:spPr>
      </p:pic>
      <p:pic>
        <p:nvPicPr>
          <p:cNvPr id="5" name="Graphic 4">
            <a:extLst>
              <a:ext uri="{FF2B5EF4-FFF2-40B4-BE49-F238E27FC236}">
                <a16:creationId xmlns:a16="http://schemas.microsoft.com/office/drawing/2014/main" id="{8911D34D-F2BF-420A-5938-0829D9A75DE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4434" y="2478461"/>
            <a:ext cx="762000" cy="762000"/>
          </a:xfrm>
          <a:prstGeom prst="rect">
            <a:avLst/>
          </a:prstGeom>
        </p:spPr>
      </p:pic>
      <p:pic>
        <p:nvPicPr>
          <p:cNvPr id="4" name="Graphic 3">
            <a:extLst>
              <a:ext uri="{FF2B5EF4-FFF2-40B4-BE49-F238E27FC236}">
                <a16:creationId xmlns:a16="http://schemas.microsoft.com/office/drawing/2014/main" id="{EF2059EB-DA1A-CEA7-82C7-6FAF0AD69ED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4434" y="3492072"/>
            <a:ext cx="762000" cy="762000"/>
          </a:xfrm>
          <a:prstGeom prst="rect">
            <a:avLst/>
          </a:prstGeom>
        </p:spPr>
      </p:pic>
      <p:pic>
        <p:nvPicPr>
          <p:cNvPr id="13" name="Graphic 12">
            <a:extLst>
              <a:ext uri="{FF2B5EF4-FFF2-40B4-BE49-F238E27FC236}">
                <a16:creationId xmlns:a16="http://schemas.microsoft.com/office/drawing/2014/main" id="{E4BC10AD-1542-32B7-A81B-BD34BC39DE8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64434" y="4568441"/>
            <a:ext cx="762000" cy="762000"/>
          </a:xfrm>
          <a:prstGeom prst="rect">
            <a:avLst/>
          </a:prstGeom>
        </p:spPr>
      </p:pic>
      <p:pic>
        <p:nvPicPr>
          <p:cNvPr id="16" name="Graphic 15">
            <a:extLst>
              <a:ext uri="{FF2B5EF4-FFF2-40B4-BE49-F238E27FC236}">
                <a16:creationId xmlns:a16="http://schemas.microsoft.com/office/drawing/2014/main" id="{C9A2F084-6355-EA77-9C0F-88E13034679D}"/>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4434" y="5641885"/>
            <a:ext cx="762000" cy="762000"/>
          </a:xfrm>
          <a:prstGeom prst="rect">
            <a:avLst/>
          </a:prstGeom>
        </p:spPr>
      </p:pic>
    </p:spTree>
    <p:extLst>
      <p:ext uri="{BB962C8B-B14F-4D97-AF65-F5344CB8AC3E}">
        <p14:creationId xmlns:p14="http://schemas.microsoft.com/office/powerpoint/2010/main" val="1917566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0B437D-2D30-F92C-0CA8-A3E012290823}"/>
              </a:ext>
            </a:extLst>
          </p:cNvPr>
          <p:cNvSpPr>
            <a:spLocks noGrp="1"/>
          </p:cNvSpPr>
          <p:nvPr>
            <p:ph type="ctrTitle"/>
          </p:nvPr>
        </p:nvSpPr>
        <p:spPr/>
        <p:txBody>
          <a:bodyPr/>
          <a:lstStyle/>
          <a:p>
            <a:r>
              <a:rPr lang="en-US"/>
              <a:t>Questions?</a:t>
            </a:r>
          </a:p>
        </p:txBody>
      </p:sp>
      <p:sp>
        <p:nvSpPr>
          <p:cNvPr id="4" name="Subtitle 3">
            <a:extLst>
              <a:ext uri="{FF2B5EF4-FFF2-40B4-BE49-F238E27FC236}">
                <a16:creationId xmlns:a16="http://schemas.microsoft.com/office/drawing/2014/main" id="{99EFC431-9BA3-3CC4-102A-122E707B3172}"/>
              </a:ext>
            </a:extLst>
          </p:cNvPr>
          <p:cNvSpPr>
            <a:spLocks noGrp="1"/>
          </p:cNvSpPr>
          <p:nvPr>
            <p:ph type="subTitle" idx="1"/>
          </p:nvPr>
        </p:nvSpPr>
        <p:spPr>
          <a:xfrm>
            <a:off x="8349068" y="2852721"/>
            <a:ext cx="3226404" cy="1652043"/>
          </a:xfrm>
        </p:spPr>
        <p:txBody>
          <a:bodyPr>
            <a:normAutofit/>
          </a:bodyPr>
          <a:lstStyle/>
          <a:p>
            <a:pPr>
              <a:spcBef>
                <a:spcPts val="0"/>
              </a:spcBef>
            </a:pPr>
            <a:r>
              <a:rPr lang="en-US" sz="1600" b="1"/>
              <a:t>Presenter Name</a:t>
            </a:r>
          </a:p>
          <a:p>
            <a:pPr>
              <a:spcBef>
                <a:spcPts val="0"/>
              </a:spcBef>
            </a:pPr>
            <a:r>
              <a:rPr lang="en-US" sz="1600"/>
              <a:t>Presenter Title</a:t>
            </a:r>
          </a:p>
          <a:p>
            <a:pPr>
              <a:spcBef>
                <a:spcPts val="0"/>
              </a:spcBef>
            </a:pPr>
            <a:r>
              <a:rPr lang="en-US" sz="1600"/>
              <a:t>Presenter Department</a:t>
            </a:r>
          </a:p>
          <a:p>
            <a:pPr>
              <a:spcBef>
                <a:spcPts val="1200"/>
              </a:spcBef>
            </a:pPr>
            <a:r>
              <a:rPr lang="en-US" sz="1600"/>
              <a:t>Presenter Phone</a:t>
            </a:r>
          </a:p>
          <a:p>
            <a:pPr>
              <a:spcBef>
                <a:spcPts val="0"/>
              </a:spcBef>
            </a:pPr>
            <a:r>
              <a:rPr lang="en-US" sz="1600"/>
              <a:t>Presenter Email</a:t>
            </a:r>
          </a:p>
        </p:txBody>
      </p:sp>
      <p:sp>
        <p:nvSpPr>
          <p:cNvPr id="2" name="Footer Placeholder 1">
            <a:extLst>
              <a:ext uri="{FF2B5EF4-FFF2-40B4-BE49-F238E27FC236}">
                <a16:creationId xmlns:a16="http://schemas.microsoft.com/office/drawing/2014/main" id="{F2E71012-929B-1437-EDA3-CC78C7EA2792}"/>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3566146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DA39DEB-98A9-B534-42DC-1DFD567EF758}"/>
              </a:ext>
              <a:ext uri="{C183D7F6-B498-43B3-948B-1728B52AA6E4}">
                <adec:decorative xmlns:adec="http://schemas.microsoft.com/office/drawing/2017/decorative" val="1"/>
              </a:ext>
            </a:extLst>
          </p:cNvPr>
          <p:cNvSpPr/>
          <p:nvPr/>
        </p:nvSpPr>
        <p:spPr>
          <a:xfrm>
            <a:off x="7838008" y="4891795"/>
            <a:ext cx="3472249" cy="85081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a:extLst>
              <a:ext uri="{FF2B5EF4-FFF2-40B4-BE49-F238E27FC236}">
                <a16:creationId xmlns:a16="http://schemas.microsoft.com/office/drawing/2014/main" id="{AD782CDF-DAD6-C3B0-669C-8F06871238BE}"/>
              </a:ext>
            </a:extLst>
          </p:cNvPr>
          <p:cNvSpPr txBox="1">
            <a:spLocks noGrp="1"/>
          </p:cNvSpPr>
          <p:nvPr>
            <p:ph type="ctr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1" u="none" strike="noStrike" kern="1200" cap="all" spc="0" normalizeH="0" baseline="0" noProof="0">
                <a:ln>
                  <a:noFill/>
                </a:ln>
                <a:solidFill>
                  <a:schemeClr val="tx1"/>
                </a:solidFill>
                <a:effectLst/>
                <a:uLnTx/>
                <a:uFillTx/>
                <a:latin typeface="BentonSans Black" panose="02000503000000020004" pitchFamily="2" charset="77"/>
                <a:ea typeface="+mj-ea"/>
                <a:cs typeface="+mj-cs"/>
              </a:rPr>
              <a:t>Stay in touch</a:t>
            </a:r>
          </a:p>
        </p:txBody>
      </p:sp>
      <p:pic>
        <p:nvPicPr>
          <p:cNvPr id="12" name="Picture 11" descr="Scannable QR code">
            <a:extLst>
              <a:ext uri="{FF2B5EF4-FFF2-40B4-BE49-F238E27FC236}">
                <a16:creationId xmlns:a16="http://schemas.microsoft.com/office/drawing/2014/main" id="{384B7396-FEFD-F657-B7AB-78367C232F08}"/>
              </a:ext>
            </a:extLst>
          </p:cNvPr>
          <p:cNvPicPr>
            <a:picLocks noChangeAspect="1"/>
          </p:cNvPicPr>
          <p:nvPr/>
        </p:nvPicPr>
        <p:blipFill>
          <a:blip r:embed="rId3"/>
          <a:stretch>
            <a:fillRect/>
          </a:stretch>
        </p:blipFill>
        <p:spPr>
          <a:xfrm>
            <a:off x="8029023" y="1492235"/>
            <a:ext cx="3086100" cy="3086100"/>
          </a:xfrm>
          <a:prstGeom prst="rect">
            <a:avLst/>
          </a:prstGeom>
        </p:spPr>
      </p:pic>
      <p:sp>
        <p:nvSpPr>
          <p:cNvPr id="15" name="Title 2">
            <a:extLst>
              <a:ext uri="{FF2B5EF4-FFF2-40B4-BE49-F238E27FC236}">
                <a16:creationId xmlns:a16="http://schemas.microsoft.com/office/drawing/2014/main" id="{D63EFC58-A3B3-D7DC-FC64-380BA81A5D68}"/>
              </a:ext>
            </a:extLst>
          </p:cNvPr>
          <p:cNvSpPr txBox="1">
            <a:spLocks/>
          </p:cNvSpPr>
          <p:nvPr/>
        </p:nvSpPr>
        <p:spPr>
          <a:xfrm>
            <a:off x="8029023" y="5089505"/>
            <a:ext cx="3086100" cy="470463"/>
          </a:xfrm>
          <a:prstGeom prst="rect">
            <a:avLst/>
          </a:prstGeom>
        </p:spPr>
        <p:txBody>
          <a:bodyPr/>
          <a:lstStyle>
            <a:lvl1pPr algn="l" defTabSz="914400" rtl="0" eaLnBrk="1" latinLnBrk="0" hangingPunct="1">
              <a:lnSpc>
                <a:spcPct val="90000"/>
              </a:lnSpc>
              <a:spcBef>
                <a:spcPct val="0"/>
              </a:spcBef>
              <a:buNone/>
              <a:defRPr sz="4800" b="0" i="0" kern="1200">
                <a:solidFill>
                  <a:schemeClr val="tx1"/>
                </a:solidFill>
                <a:latin typeface="BentonSans Book" panose="02000503000000020004" pitchFamily="2" charset="77"/>
                <a:ea typeface="+mj-ea"/>
                <a:cs typeface="+mj-cs"/>
              </a:defRPr>
            </a:lvl1pPr>
          </a:lstStyle>
          <a:p>
            <a:pPr algn="ctr"/>
            <a:r>
              <a:rPr lang="en-US" sz="2800" i="1" cap="all">
                <a:latin typeface="BentonSans Regular" panose="02000503000000020004" pitchFamily="2" charset="77"/>
              </a:rPr>
              <a:t>Contact us</a:t>
            </a:r>
          </a:p>
        </p:txBody>
      </p:sp>
      <p:sp>
        <p:nvSpPr>
          <p:cNvPr id="13" name="Footer Placeholder 1">
            <a:extLst>
              <a:ext uri="{FF2B5EF4-FFF2-40B4-BE49-F238E27FC236}">
                <a16:creationId xmlns:a16="http://schemas.microsoft.com/office/drawing/2014/main" id="{B6C152E9-4E35-027E-D77E-9281456C7200}"/>
              </a:ext>
            </a:extLst>
          </p:cNvPr>
          <p:cNvSpPr txBox="1">
            <a:spLocks/>
          </p:cNvSpPr>
          <p:nvPr/>
        </p:nvSpPr>
        <p:spPr>
          <a:xfrm>
            <a:off x="722141" y="2670160"/>
            <a:ext cx="56323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zeret Mono" pitchFamily="2" charset="77"/>
                <a:cs typeface="Azeret Mono" pitchFamily="2" charset="77"/>
              </a:rPr>
              <a:t>Short presentation header</a:t>
            </a:r>
          </a:p>
        </p:txBody>
      </p:sp>
      <p:cxnSp>
        <p:nvCxnSpPr>
          <p:cNvPr id="17" name="Straight Connector 16">
            <a:extLst>
              <a:ext uri="{FF2B5EF4-FFF2-40B4-BE49-F238E27FC236}">
                <a16:creationId xmlns:a16="http://schemas.microsoft.com/office/drawing/2014/main" id="{0C88B31F-F8D7-5665-8D4E-800CE426BA6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796636" y="5474071"/>
            <a:ext cx="768531"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16739EA-1240-EF45-03FD-A935039C64B9}"/>
              </a:ext>
              <a:ext uri="{C183D7F6-B498-43B3-948B-1728B52AA6E4}">
                <adec:decorative xmlns:adec="http://schemas.microsoft.com/office/drawing/2017/decorative" val="1"/>
              </a:ext>
            </a:extLst>
          </p:cNvPr>
          <p:cNvSpPr/>
          <p:nvPr/>
        </p:nvSpPr>
        <p:spPr>
          <a:xfrm>
            <a:off x="7838008" y="1235676"/>
            <a:ext cx="3472249" cy="450693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076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FD13-6739-F8CE-2475-613264F242A1}"/>
              </a:ext>
            </a:extLst>
          </p:cNvPr>
          <p:cNvSpPr>
            <a:spLocks noGrp="1"/>
          </p:cNvSpPr>
          <p:nvPr>
            <p:ph type="title"/>
          </p:nvPr>
        </p:nvSpPr>
        <p:spPr>
          <a:xfrm>
            <a:off x="831850" y="1709739"/>
            <a:ext cx="10515600" cy="2043486"/>
          </a:xfrm>
        </p:spPr>
        <p:txBody>
          <a:bodyPr/>
          <a:lstStyle/>
          <a:p>
            <a:r>
              <a:rPr lang="en-US">
                <a:latin typeface="BentonSans Black"/>
              </a:rPr>
              <a:t>Maps &amp; icons</a:t>
            </a:r>
          </a:p>
        </p:txBody>
      </p:sp>
      <p:sp>
        <p:nvSpPr>
          <p:cNvPr id="3" name="Text Placeholder 2">
            <a:extLst>
              <a:ext uri="{FF2B5EF4-FFF2-40B4-BE49-F238E27FC236}">
                <a16:creationId xmlns:a16="http://schemas.microsoft.com/office/drawing/2014/main" id="{7FF5C444-8079-1268-3794-E9E7ABC91224}"/>
              </a:ext>
            </a:extLst>
          </p:cNvPr>
          <p:cNvSpPr>
            <a:spLocks noGrp="1"/>
          </p:cNvSpPr>
          <p:nvPr>
            <p:ph type="body" idx="1"/>
          </p:nvPr>
        </p:nvSpPr>
        <p:spPr>
          <a:xfrm>
            <a:off x="831850" y="3753225"/>
            <a:ext cx="6553200" cy="1500187"/>
          </a:xfrm>
        </p:spPr>
        <p:txBody>
          <a:bodyPr vert="horz" lIns="91440" tIns="45720" rIns="91440" bIns="45720" rtlCol="0" anchor="t">
            <a:normAutofit/>
          </a:bodyPr>
          <a:lstStyle/>
          <a:p>
            <a:r>
              <a:rPr lang="en-US">
                <a:latin typeface="BentonSans Regular"/>
              </a:rPr>
              <a:t>Add geographic visuals &amp; </a:t>
            </a:r>
            <a:br>
              <a:rPr lang="en-US">
                <a:latin typeface="BentonSans Regular"/>
              </a:rPr>
            </a:br>
            <a:r>
              <a:rPr lang="en-US">
                <a:latin typeface="BentonSans Regular"/>
              </a:rPr>
              <a:t>university branded icons</a:t>
            </a:r>
            <a:endParaRPr lang="en-US"/>
          </a:p>
        </p:txBody>
      </p:sp>
    </p:spTree>
    <p:extLst>
      <p:ext uri="{BB962C8B-B14F-4D97-AF65-F5344CB8AC3E}">
        <p14:creationId xmlns:p14="http://schemas.microsoft.com/office/powerpoint/2010/main" val="2182793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BCDC6-6505-563E-BC4F-E5A418ECB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C8A19-F014-1636-A2DD-1437E8EF615D}"/>
              </a:ext>
            </a:extLst>
          </p:cNvPr>
          <p:cNvSpPr>
            <a:spLocks noGrp="1"/>
          </p:cNvSpPr>
          <p:nvPr>
            <p:ph type="title"/>
          </p:nvPr>
        </p:nvSpPr>
        <p:spPr/>
        <p:txBody>
          <a:bodyPr>
            <a:normAutofit/>
          </a:bodyPr>
          <a:lstStyle/>
          <a:p>
            <a:r>
              <a:rPr lang="en-US">
                <a:latin typeface="BentonSans Book"/>
              </a:rPr>
              <a:t>IU campus map</a:t>
            </a:r>
            <a:endParaRPr lang="en-US"/>
          </a:p>
        </p:txBody>
      </p:sp>
      <p:grpSp>
        <p:nvGrpSpPr>
          <p:cNvPr id="256" name="Group 255" descr="A star indicates a location.">
            <a:extLst>
              <a:ext uri="{FF2B5EF4-FFF2-40B4-BE49-F238E27FC236}">
                <a16:creationId xmlns:a16="http://schemas.microsoft.com/office/drawing/2014/main" id="{83D34897-FC42-8F67-EEF6-755D90F3AD29}"/>
              </a:ext>
            </a:extLst>
          </p:cNvPr>
          <p:cNvGrpSpPr/>
          <p:nvPr/>
        </p:nvGrpSpPr>
        <p:grpSpPr>
          <a:xfrm>
            <a:off x="1026601" y="2569482"/>
            <a:ext cx="3876732" cy="607671"/>
            <a:chOff x="1026601" y="2569482"/>
            <a:chExt cx="3876732" cy="607671"/>
          </a:xfrm>
        </p:grpSpPr>
        <p:sp>
          <p:nvSpPr>
            <p:cNvPr id="251" name="Freeform 250">
              <a:extLst>
                <a:ext uri="{FF2B5EF4-FFF2-40B4-BE49-F238E27FC236}">
                  <a16:creationId xmlns:a16="http://schemas.microsoft.com/office/drawing/2014/main" id="{E8B55B83-2CFE-B26C-8CEE-E50A03EA24F7}"/>
                </a:ext>
              </a:extLst>
            </p:cNvPr>
            <p:cNvSpPr/>
            <p:nvPr/>
          </p:nvSpPr>
          <p:spPr>
            <a:xfrm>
              <a:off x="1026601" y="2569482"/>
              <a:ext cx="336123" cy="336123"/>
            </a:xfrm>
            <a:custGeom>
              <a:avLst/>
              <a:gdLst>
                <a:gd name="connsiteX0" fmla="*/ 168062 w 336123"/>
                <a:gd name="connsiteY0" fmla="*/ 0 h 336123"/>
                <a:gd name="connsiteX1" fmla="*/ 0 w 336123"/>
                <a:gd name="connsiteY1" fmla="*/ 168062 h 336123"/>
                <a:gd name="connsiteX2" fmla="*/ 168062 w 336123"/>
                <a:gd name="connsiteY2" fmla="*/ 336123 h 336123"/>
                <a:gd name="connsiteX3" fmla="*/ 336123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3"/>
                    <a:pt x="168062" y="336123"/>
                  </a:cubicBezTo>
                  <a:cubicBezTo>
                    <a:pt x="260755" y="336123"/>
                    <a:pt x="336123" y="260755"/>
                    <a:pt x="336123" y="168062"/>
                  </a:cubicBezTo>
                  <a:cubicBezTo>
                    <a:pt x="336123"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363C909B-5DC0-FBE8-602E-7A27BA2AAD2F}"/>
                </a:ext>
              </a:extLst>
            </p:cNvPr>
            <p:cNvSpPr/>
            <p:nvPr/>
          </p:nvSpPr>
          <p:spPr>
            <a:xfrm>
              <a:off x="1053785" y="2596607"/>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79"/>
                    <a:pt x="0" y="140878"/>
                  </a:cubicBezTo>
                  <a:cubicBezTo>
                    <a:pt x="0" y="63176"/>
                    <a:pt x="63176" y="0"/>
                    <a:pt x="140878" y="0"/>
                  </a:cubicBezTo>
                  <a:cubicBezTo>
                    <a:pt x="218579" y="0"/>
                    <a:pt x="281756" y="63176"/>
                    <a:pt x="281756" y="140878"/>
                  </a:cubicBezTo>
                  <a:cubicBezTo>
                    <a:pt x="281756" y="218579"/>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A8B088F4-519C-D6A2-7727-39771469E4CC}"/>
                </a:ext>
              </a:extLst>
            </p:cNvPr>
            <p:cNvSpPr/>
            <p:nvPr/>
          </p:nvSpPr>
          <p:spPr>
            <a:xfrm>
              <a:off x="1101678" y="2643275"/>
              <a:ext cx="185912" cy="176811"/>
            </a:xfrm>
            <a:custGeom>
              <a:avLst/>
              <a:gdLst>
                <a:gd name="connsiteX0" fmla="*/ 92985 w 185912"/>
                <a:gd name="connsiteY0" fmla="*/ 0 h 176811"/>
                <a:gd name="connsiteX1" fmla="*/ 121686 w 185912"/>
                <a:gd name="connsiteY1" fmla="*/ 58218 h 176811"/>
                <a:gd name="connsiteX2" fmla="*/ 185912 w 185912"/>
                <a:gd name="connsiteY2" fmla="*/ 67551 h 176811"/>
                <a:gd name="connsiteX3" fmla="*/ 139478 w 185912"/>
                <a:gd name="connsiteY3" fmla="*/ 112819 h 176811"/>
                <a:gd name="connsiteX4" fmla="*/ 150445 w 185912"/>
                <a:gd name="connsiteY4" fmla="*/ 176812 h 176811"/>
                <a:gd name="connsiteX5" fmla="*/ 92985 w 185912"/>
                <a:gd name="connsiteY5" fmla="*/ 146594 h 176811"/>
                <a:gd name="connsiteX6" fmla="*/ 35526 w 185912"/>
                <a:gd name="connsiteY6" fmla="*/ 176812 h 176811"/>
                <a:gd name="connsiteX7" fmla="*/ 46493 w 185912"/>
                <a:gd name="connsiteY7" fmla="*/ 112819 h 176811"/>
                <a:gd name="connsiteX8" fmla="*/ 0 w 185912"/>
                <a:gd name="connsiteY8" fmla="*/ 67551 h 176811"/>
                <a:gd name="connsiteX9" fmla="*/ 64226 w 185912"/>
                <a:gd name="connsiteY9" fmla="*/ 58218 h 176811"/>
                <a:gd name="connsiteX10" fmla="*/ 92985 w 185912"/>
                <a:gd name="connsiteY10" fmla="*/ 0 h 17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12" h="176811">
                  <a:moveTo>
                    <a:pt x="92985" y="0"/>
                  </a:moveTo>
                  <a:lnTo>
                    <a:pt x="121686" y="58218"/>
                  </a:lnTo>
                  <a:lnTo>
                    <a:pt x="185912" y="67551"/>
                  </a:lnTo>
                  <a:lnTo>
                    <a:pt x="139478" y="112819"/>
                  </a:lnTo>
                  <a:lnTo>
                    <a:pt x="150445" y="176812"/>
                  </a:lnTo>
                  <a:lnTo>
                    <a:pt x="92985" y="146594"/>
                  </a:lnTo>
                  <a:lnTo>
                    <a:pt x="35526" y="176812"/>
                  </a:lnTo>
                  <a:lnTo>
                    <a:pt x="46493" y="112819"/>
                  </a:lnTo>
                  <a:lnTo>
                    <a:pt x="0" y="67551"/>
                  </a:lnTo>
                  <a:lnTo>
                    <a:pt x="64226" y="58218"/>
                  </a:lnTo>
                  <a:lnTo>
                    <a:pt x="92985" y="0"/>
                  </a:lnTo>
                  <a:close/>
                </a:path>
              </a:pathLst>
            </a:custGeom>
            <a:solidFill>
              <a:srgbClr val="DC231E"/>
            </a:solidFill>
            <a:ln w="5828"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4589CF50-8D81-24BD-2742-4272DB1C2BA7}"/>
                </a:ext>
              </a:extLst>
            </p:cNvPr>
            <p:cNvSpPr/>
            <p:nvPr/>
          </p:nvSpPr>
          <p:spPr>
            <a:xfrm>
              <a:off x="1335483" y="2731680"/>
              <a:ext cx="1968825" cy="445473"/>
            </a:xfrm>
            <a:custGeom>
              <a:avLst/>
              <a:gdLst>
                <a:gd name="connsiteX0" fmla="*/ 0 w 1399853"/>
                <a:gd name="connsiteY0" fmla="*/ 0 h 5833"/>
                <a:gd name="connsiteX1" fmla="*/ 1399853 w 1399853"/>
                <a:gd name="connsiteY1" fmla="*/ 0 h 5833"/>
              </a:gdLst>
              <a:ahLst/>
              <a:cxnLst>
                <a:cxn ang="0">
                  <a:pos x="connsiteX0" y="connsiteY0"/>
                </a:cxn>
                <a:cxn ang="0">
                  <a:pos x="connsiteX1" y="connsiteY1"/>
                </a:cxn>
              </a:cxnLst>
              <a:rect l="l" t="t" r="r" b="b"/>
              <a:pathLst>
                <a:path w="1399853" h="5833">
                  <a:moveTo>
                    <a:pt x="0" y="0"/>
                  </a:moveTo>
                  <a:lnTo>
                    <a:pt x="1399853" y="0"/>
                  </a:lnTo>
                </a:path>
              </a:pathLst>
            </a:custGeom>
            <a:ln w="17485" cap="flat">
              <a:solidFill>
                <a:srgbClr val="DC231E"/>
              </a:solidFill>
              <a:prstDash val="solid"/>
              <a:miter/>
            </a:ln>
          </p:spPr>
          <p:txBody>
            <a:bodyPr rtlCol="0" anchor="ctr"/>
            <a:lstStyle/>
            <a:p>
              <a:endParaRPr lang="en-US"/>
            </a:p>
          </p:txBody>
        </p:sp>
        <p:sp>
          <p:nvSpPr>
            <p:cNvPr id="255" name="TextBox 254">
              <a:extLst>
                <a:ext uri="{FF2B5EF4-FFF2-40B4-BE49-F238E27FC236}">
                  <a16:creationId xmlns:a16="http://schemas.microsoft.com/office/drawing/2014/main" id="{45B8979B-F289-195E-DE8B-837228E3E1D8}"/>
                </a:ext>
              </a:extLst>
            </p:cNvPr>
            <p:cNvSpPr txBox="1"/>
            <p:nvPr/>
          </p:nvSpPr>
          <p:spPr>
            <a:xfrm>
              <a:off x="3333993" y="2615657"/>
              <a:ext cx="1569340" cy="246221"/>
            </a:xfrm>
            <a:prstGeom prst="rect">
              <a:avLst/>
            </a:prstGeom>
            <a:noFill/>
          </p:spPr>
          <p:txBody>
            <a:bodyPr wrap="none" rtlCol="0">
              <a:spAutoFit/>
            </a:bodyPr>
            <a:lstStyle/>
            <a:p>
              <a:r>
                <a:rPr lang="en-US" sz="1000" b="1" cap="all" spc="140">
                  <a:solidFill>
                    <a:schemeClr val="accent2"/>
                  </a:solidFill>
                  <a:latin typeface="BentonSans Regular" panose="02000503000000020004" pitchFamily="2" charset="77"/>
                </a:rPr>
                <a:t>Location label</a:t>
              </a:r>
            </a:p>
          </p:txBody>
        </p:sp>
      </p:grpSp>
      <p:sp>
        <p:nvSpPr>
          <p:cNvPr id="13" name="Freeform 12" descr="The state of Indiana">
            <a:extLst>
              <a:ext uri="{FF2B5EF4-FFF2-40B4-BE49-F238E27FC236}">
                <a16:creationId xmlns:a16="http://schemas.microsoft.com/office/drawing/2014/main" id="{18F88FF6-F8E5-ABC1-DF4A-0FE4DC82BA67}"/>
              </a:ext>
            </a:extLst>
          </p:cNvPr>
          <p:cNvSpPr/>
          <p:nvPr/>
        </p:nvSpPr>
        <p:spPr>
          <a:xfrm>
            <a:off x="6364111" y="1195240"/>
            <a:ext cx="3367982" cy="5289951"/>
          </a:xfrm>
          <a:custGeom>
            <a:avLst/>
            <a:gdLst>
              <a:gd name="connsiteX0" fmla="*/ 622182 w 3367982"/>
              <a:gd name="connsiteY0" fmla="*/ 108561 h 5289951"/>
              <a:gd name="connsiteX1" fmla="*/ 622182 w 3367982"/>
              <a:gd name="connsiteY1" fmla="*/ 108561 h 5289951"/>
              <a:gd name="connsiteX2" fmla="*/ 648724 w 3367982"/>
              <a:gd name="connsiteY2" fmla="*/ 110077 h 5289951"/>
              <a:gd name="connsiteX3" fmla="*/ 694692 w 3367982"/>
              <a:gd name="connsiteY3" fmla="*/ 96135 h 5289951"/>
              <a:gd name="connsiteX4" fmla="*/ 725784 w 3367982"/>
              <a:gd name="connsiteY4" fmla="*/ 172495 h 5289951"/>
              <a:gd name="connsiteX5" fmla="*/ 1025565 w 3367982"/>
              <a:gd name="connsiteY5" fmla="*/ 141403 h 5289951"/>
              <a:gd name="connsiteX6" fmla="*/ 1280720 w 3367982"/>
              <a:gd name="connsiteY6" fmla="*/ 2567 h 5289951"/>
              <a:gd name="connsiteX7" fmla="*/ 1291337 w 3367982"/>
              <a:gd name="connsiteY7" fmla="*/ 0 h 5289951"/>
              <a:gd name="connsiteX8" fmla="*/ 3326803 w 3367982"/>
              <a:gd name="connsiteY8" fmla="*/ 0 h 5289951"/>
              <a:gd name="connsiteX9" fmla="*/ 3350254 w 3367982"/>
              <a:gd name="connsiteY9" fmla="*/ 23450 h 5289951"/>
              <a:gd name="connsiteX10" fmla="*/ 3350254 w 3367982"/>
              <a:gd name="connsiteY10" fmla="*/ 3540030 h 5289951"/>
              <a:gd name="connsiteX11" fmla="*/ 3340628 w 3367982"/>
              <a:gd name="connsiteY11" fmla="*/ 3558988 h 5289951"/>
              <a:gd name="connsiteX12" fmla="*/ 3268235 w 3367982"/>
              <a:gd name="connsiteY12" fmla="*/ 3631323 h 5289951"/>
              <a:gd name="connsiteX13" fmla="*/ 3325695 w 3367982"/>
              <a:gd name="connsiteY13" fmla="*/ 3742626 h 5289951"/>
              <a:gd name="connsiteX14" fmla="*/ 3279552 w 3367982"/>
              <a:gd name="connsiteY14" fmla="*/ 3812335 h 5289951"/>
              <a:gd name="connsiteX15" fmla="*/ 3364371 w 3367982"/>
              <a:gd name="connsiteY15" fmla="*/ 3863261 h 5289951"/>
              <a:gd name="connsiteX16" fmla="*/ 3324762 w 3367982"/>
              <a:gd name="connsiteY16" fmla="*/ 3931163 h 5289951"/>
              <a:gd name="connsiteX17" fmla="*/ 3353054 w 3367982"/>
              <a:gd name="connsiteY17" fmla="*/ 3993406 h 5289951"/>
              <a:gd name="connsiteX18" fmla="*/ 3197534 w 3367982"/>
              <a:gd name="connsiteY18" fmla="*/ 4001864 h 5289951"/>
              <a:gd name="connsiteX19" fmla="*/ 3084423 w 3367982"/>
              <a:gd name="connsiteY19" fmla="*/ 4035815 h 5289951"/>
              <a:gd name="connsiteX20" fmla="*/ 2974113 w 3367982"/>
              <a:gd name="connsiteY20" fmla="*/ 4112175 h 5289951"/>
              <a:gd name="connsiteX21" fmla="*/ 2869461 w 3367982"/>
              <a:gd name="connsiteY21" fmla="*/ 4044273 h 5289951"/>
              <a:gd name="connsiteX22" fmla="*/ 2739375 w 3367982"/>
              <a:gd name="connsiteY22" fmla="*/ 4052732 h 5289951"/>
              <a:gd name="connsiteX23" fmla="*/ 2694107 w 3367982"/>
              <a:gd name="connsiteY23" fmla="*/ 4089482 h 5289951"/>
              <a:gd name="connsiteX24" fmla="*/ 2713882 w 3367982"/>
              <a:gd name="connsiteY24" fmla="*/ 4228027 h 5289951"/>
              <a:gd name="connsiteX25" fmla="*/ 2719541 w 3367982"/>
              <a:gd name="connsiteY25" fmla="*/ 4307187 h 5289951"/>
              <a:gd name="connsiteX26" fmla="*/ 2668615 w 3367982"/>
              <a:gd name="connsiteY26" fmla="*/ 4363772 h 5289951"/>
              <a:gd name="connsiteX27" fmla="*/ 2583797 w 3367982"/>
              <a:gd name="connsiteY27" fmla="*/ 4411839 h 5289951"/>
              <a:gd name="connsiteX28" fmla="*/ 2515895 w 3367982"/>
              <a:gd name="connsiteY28" fmla="*/ 4465565 h 5289951"/>
              <a:gd name="connsiteX29" fmla="*/ 2416902 w 3367982"/>
              <a:gd name="connsiteY29" fmla="*/ 4652236 h 5289951"/>
              <a:gd name="connsiteX30" fmla="*/ 2332083 w 3367982"/>
              <a:gd name="connsiteY30" fmla="*/ 4632460 h 5289951"/>
              <a:gd name="connsiteX31" fmla="*/ 2284016 w 3367982"/>
              <a:gd name="connsiteY31" fmla="*/ 4708820 h 5289951"/>
              <a:gd name="connsiteX32" fmla="*/ 2218973 w 3367982"/>
              <a:gd name="connsiteY32" fmla="*/ 4799297 h 5289951"/>
              <a:gd name="connsiteX33" fmla="*/ 2196339 w 3367982"/>
              <a:gd name="connsiteY33" fmla="*/ 4991626 h 5289951"/>
              <a:gd name="connsiteX34" fmla="*/ 2110937 w 3367982"/>
              <a:gd name="connsiteY34" fmla="*/ 5008076 h 5289951"/>
              <a:gd name="connsiteX35" fmla="*/ 2029502 w 3367982"/>
              <a:gd name="connsiteY35" fmla="*/ 5011401 h 5289951"/>
              <a:gd name="connsiteX36" fmla="*/ 1930508 w 3367982"/>
              <a:gd name="connsiteY36" fmla="*/ 4977451 h 5289951"/>
              <a:gd name="connsiteX37" fmla="*/ 1859807 w 3367982"/>
              <a:gd name="connsiteY37" fmla="*/ 4867140 h 5289951"/>
              <a:gd name="connsiteX38" fmla="*/ 1786305 w 3367982"/>
              <a:gd name="connsiteY38" fmla="*/ 4756829 h 5289951"/>
              <a:gd name="connsiteX39" fmla="*/ 1726921 w 3367982"/>
              <a:gd name="connsiteY39" fmla="*/ 4751171 h 5289951"/>
              <a:gd name="connsiteX40" fmla="*/ 1777847 w 3367982"/>
              <a:gd name="connsiteY40" fmla="*/ 4840248 h 5289951"/>
              <a:gd name="connsiteX41" fmla="*/ 1656220 w 3367982"/>
              <a:gd name="connsiteY41" fmla="*/ 4872740 h 5289951"/>
              <a:gd name="connsiteX42" fmla="*/ 1678853 w 3367982"/>
              <a:gd name="connsiteY42" fmla="*/ 4934925 h 5289951"/>
              <a:gd name="connsiteX43" fmla="*/ 1579860 w 3367982"/>
              <a:gd name="connsiteY43" fmla="*/ 4999968 h 5289951"/>
              <a:gd name="connsiteX44" fmla="*/ 1543109 w 3367982"/>
              <a:gd name="connsiteY44" fmla="*/ 5121595 h 5289951"/>
              <a:gd name="connsiteX45" fmla="*/ 1476899 w 3367982"/>
              <a:gd name="connsiteY45" fmla="*/ 5212013 h 5289951"/>
              <a:gd name="connsiteX46" fmla="*/ 1456657 w 3367982"/>
              <a:gd name="connsiteY46" fmla="*/ 5120953 h 5289951"/>
              <a:gd name="connsiteX47" fmla="*/ 1316888 w 3367982"/>
              <a:gd name="connsiteY47" fmla="*/ 5042435 h 5289951"/>
              <a:gd name="connsiteX48" fmla="*/ 1217894 w 3367982"/>
              <a:gd name="connsiteY48" fmla="*/ 5070727 h 5289951"/>
              <a:gd name="connsiteX49" fmla="*/ 1099125 w 3367982"/>
              <a:gd name="connsiteY49" fmla="*/ 5113137 h 5289951"/>
              <a:gd name="connsiteX50" fmla="*/ 1016582 w 3367982"/>
              <a:gd name="connsiteY50" fmla="*/ 5280323 h 5289951"/>
              <a:gd name="connsiteX51" fmla="*/ 902771 w 3367982"/>
              <a:gd name="connsiteY51" fmla="*/ 5212013 h 5289951"/>
              <a:gd name="connsiteX52" fmla="*/ 666400 w 3367982"/>
              <a:gd name="connsiteY52" fmla="*/ 5084844 h 5289951"/>
              <a:gd name="connsiteX53" fmla="*/ 595698 w 3367982"/>
              <a:gd name="connsiteY53" fmla="*/ 5127254 h 5289951"/>
              <a:gd name="connsiteX54" fmla="*/ 522138 w 3367982"/>
              <a:gd name="connsiteY54" fmla="*/ 5042435 h 5289951"/>
              <a:gd name="connsiteX55" fmla="*/ 471212 w 3367982"/>
              <a:gd name="connsiteY55" fmla="*/ 5099020 h 5289951"/>
              <a:gd name="connsiteX56" fmla="*/ 485388 w 3367982"/>
              <a:gd name="connsiteY56" fmla="*/ 5219656 h 5289951"/>
              <a:gd name="connsiteX57" fmla="*/ 427228 w 3367982"/>
              <a:gd name="connsiteY57" fmla="*/ 5143762 h 5289951"/>
              <a:gd name="connsiteX58" fmla="*/ 293175 w 3367982"/>
              <a:gd name="connsiteY58" fmla="*/ 5166513 h 5289951"/>
              <a:gd name="connsiteX59" fmla="*/ 211040 w 3367982"/>
              <a:gd name="connsiteY59" fmla="*/ 5115995 h 5289951"/>
              <a:gd name="connsiteX60" fmla="*/ 165773 w 3367982"/>
              <a:gd name="connsiteY60" fmla="*/ 5152746 h 5289951"/>
              <a:gd name="connsiteX61" fmla="*/ 168631 w 3367982"/>
              <a:gd name="connsiteY61" fmla="*/ 5263056 h 5289951"/>
              <a:gd name="connsiteX62" fmla="*/ 12411 w 3367982"/>
              <a:gd name="connsiteY62" fmla="*/ 5255064 h 5289951"/>
              <a:gd name="connsiteX63" fmla="*/ 1736 w 3367982"/>
              <a:gd name="connsiteY63" fmla="*/ 5138629 h 5289951"/>
              <a:gd name="connsiteX64" fmla="*/ 80721 w 3367982"/>
              <a:gd name="connsiteY64" fmla="*/ 5131104 h 5289951"/>
              <a:gd name="connsiteX65" fmla="*/ 35220 w 3367982"/>
              <a:gd name="connsiteY65" fmla="*/ 5105787 h 5289951"/>
              <a:gd name="connsiteX66" fmla="*/ 66838 w 3367982"/>
              <a:gd name="connsiteY66" fmla="*/ 5005684 h 5289951"/>
              <a:gd name="connsiteX67" fmla="*/ 57971 w 3367982"/>
              <a:gd name="connsiteY67" fmla="*/ 4941400 h 5289951"/>
              <a:gd name="connsiteX68" fmla="*/ 116130 w 3367982"/>
              <a:gd name="connsiteY68" fmla="*/ 4933817 h 5289951"/>
              <a:gd name="connsiteX69" fmla="*/ 111055 w 3367982"/>
              <a:gd name="connsiteY69" fmla="*/ 4883240 h 5289951"/>
              <a:gd name="connsiteX70" fmla="*/ 145997 w 3367982"/>
              <a:gd name="connsiteY70" fmla="*/ 4830331 h 5289951"/>
              <a:gd name="connsiteX71" fmla="*/ 126222 w 3367982"/>
              <a:gd name="connsiteY71" fmla="*/ 4725679 h 5289951"/>
              <a:gd name="connsiteX72" fmla="*/ 181932 w 3367982"/>
              <a:gd name="connsiteY72" fmla="*/ 4645469 h 5289951"/>
              <a:gd name="connsiteX73" fmla="*/ 224924 w 3367982"/>
              <a:gd name="connsiteY73" fmla="*/ 4612568 h 5289951"/>
              <a:gd name="connsiteX74" fmla="*/ 255258 w 3367982"/>
              <a:gd name="connsiteY74" fmla="*/ 4655561 h 5289951"/>
              <a:gd name="connsiteX75" fmla="*/ 276083 w 3367982"/>
              <a:gd name="connsiteY75" fmla="*/ 4553125 h 5289951"/>
              <a:gd name="connsiteX76" fmla="*/ 352443 w 3367982"/>
              <a:gd name="connsiteY76" fmla="*/ 4454132 h 5289951"/>
              <a:gd name="connsiteX77" fmla="*/ 389194 w 3367982"/>
              <a:gd name="connsiteY77" fmla="*/ 4374913 h 5289951"/>
              <a:gd name="connsiteX78" fmla="*/ 454237 w 3367982"/>
              <a:gd name="connsiteY78" fmla="*/ 4335304 h 5289951"/>
              <a:gd name="connsiteX79" fmla="*/ 510822 w 3367982"/>
              <a:gd name="connsiteY79" fmla="*/ 4134517 h 5289951"/>
              <a:gd name="connsiteX80" fmla="*/ 598498 w 3367982"/>
              <a:gd name="connsiteY80" fmla="*/ 4041182 h 5289951"/>
              <a:gd name="connsiteX81" fmla="*/ 570206 w 3367982"/>
              <a:gd name="connsiteY81" fmla="*/ 3905437 h 5289951"/>
              <a:gd name="connsiteX82" fmla="*/ 575864 w 3367982"/>
              <a:gd name="connsiteY82" fmla="*/ 3761234 h 5289951"/>
              <a:gd name="connsiteX83" fmla="*/ 530597 w 3367982"/>
              <a:gd name="connsiteY83" fmla="*/ 3676416 h 5289951"/>
              <a:gd name="connsiteX84" fmla="*/ 462696 w 3367982"/>
              <a:gd name="connsiteY84" fmla="*/ 3557647 h 5289951"/>
              <a:gd name="connsiteX85" fmla="*/ 488129 w 3367982"/>
              <a:gd name="connsiteY85" fmla="*/ 3433219 h 5289951"/>
              <a:gd name="connsiteX86" fmla="*/ 505105 w 3367982"/>
              <a:gd name="connsiteY86" fmla="*/ 3345543 h 5289951"/>
              <a:gd name="connsiteX87" fmla="*/ 553172 w 3367982"/>
              <a:gd name="connsiteY87" fmla="*/ 3235232 h 5289951"/>
              <a:gd name="connsiteX88" fmla="*/ 557781 w 3367982"/>
              <a:gd name="connsiteY88" fmla="*/ 3234707 h 5289951"/>
              <a:gd name="connsiteX89" fmla="*/ 578665 w 3367982"/>
              <a:gd name="connsiteY89" fmla="*/ 3211432 h 5289951"/>
              <a:gd name="connsiteX90" fmla="*/ 584206 w 3367982"/>
              <a:gd name="connsiteY90" fmla="*/ 126878 h 5289951"/>
              <a:gd name="connsiteX91" fmla="*/ 622065 w 3367982"/>
              <a:gd name="connsiteY91" fmla="*/ 108386 h 528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367982" h="5289951">
                <a:moveTo>
                  <a:pt x="622182" y="108561"/>
                </a:moveTo>
                <a:lnTo>
                  <a:pt x="622182" y="108561"/>
                </a:lnTo>
                <a:cubicBezTo>
                  <a:pt x="629882" y="114511"/>
                  <a:pt x="640441" y="115152"/>
                  <a:pt x="648724" y="110077"/>
                </a:cubicBezTo>
                <a:cubicBezTo>
                  <a:pt x="663833" y="100919"/>
                  <a:pt x="687225" y="88727"/>
                  <a:pt x="694692" y="96135"/>
                </a:cubicBezTo>
                <a:cubicBezTo>
                  <a:pt x="706009" y="107452"/>
                  <a:pt x="711667" y="161178"/>
                  <a:pt x="725784" y="172495"/>
                </a:cubicBezTo>
                <a:cubicBezTo>
                  <a:pt x="739901" y="183812"/>
                  <a:pt x="971839" y="178154"/>
                  <a:pt x="1025565" y="141403"/>
                </a:cubicBezTo>
                <a:cubicBezTo>
                  <a:pt x="1074333" y="108035"/>
                  <a:pt x="1248928" y="18725"/>
                  <a:pt x="1280720" y="2567"/>
                </a:cubicBezTo>
                <a:cubicBezTo>
                  <a:pt x="1283987" y="875"/>
                  <a:pt x="1287662" y="0"/>
                  <a:pt x="1291337" y="0"/>
                </a:cubicBezTo>
                <a:lnTo>
                  <a:pt x="3326803" y="0"/>
                </a:lnTo>
                <a:cubicBezTo>
                  <a:pt x="3339754" y="0"/>
                  <a:pt x="3350254" y="10500"/>
                  <a:pt x="3350254" y="23450"/>
                </a:cubicBezTo>
                <a:lnTo>
                  <a:pt x="3350254" y="3540030"/>
                </a:lnTo>
                <a:cubicBezTo>
                  <a:pt x="3350254" y="3547497"/>
                  <a:pt x="3346695" y="3554555"/>
                  <a:pt x="3340628" y="3558988"/>
                </a:cubicBezTo>
                <a:cubicBezTo>
                  <a:pt x="3318986" y="3574739"/>
                  <a:pt x="3268235" y="3613531"/>
                  <a:pt x="3268235" y="3631323"/>
                </a:cubicBezTo>
                <a:cubicBezTo>
                  <a:pt x="3268235" y="3653957"/>
                  <a:pt x="3334212" y="3722850"/>
                  <a:pt x="3325695" y="3742626"/>
                </a:cubicBezTo>
                <a:cubicBezTo>
                  <a:pt x="3317237" y="3762401"/>
                  <a:pt x="3262577" y="3792502"/>
                  <a:pt x="3279552" y="3812335"/>
                </a:cubicBezTo>
                <a:cubicBezTo>
                  <a:pt x="3296527" y="3832111"/>
                  <a:pt x="3387004" y="3820794"/>
                  <a:pt x="3364371" y="3863261"/>
                </a:cubicBezTo>
                <a:cubicBezTo>
                  <a:pt x="3341737" y="3905671"/>
                  <a:pt x="3321962" y="3919846"/>
                  <a:pt x="3324762" y="3931163"/>
                </a:cubicBezTo>
                <a:cubicBezTo>
                  <a:pt x="3327561" y="3942480"/>
                  <a:pt x="3376154" y="3996906"/>
                  <a:pt x="3353054" y="3993406"/>
                </a:cubicBezTo>
                <a:cubicBezTo>
                  <a:pt x="3266310" y="3980105"/>
                  <a:pt x="3226176" y="4001864"/>
                  <a:pt x="3197534" y="4001864"/>
                </a:cubicBezTo>
                <a:cubicBezTo>
                  <a:pt x="3149466" y="4001864"/>
                  <a:pt x="3129633" y="4007523"/>
                  <a:pt x="3084423" y="4035815"/>
                </a:cubicBezTo>
                <a:cubicBezTo>
                  <a:pt x="3039156" y="4064107"/>
                  <a:pt x="3013722" y="4117833"/>
                  <a:pt x="2974113" y="4112175"/>
                </a:cubicBezTo>
                <a:cubicBezTo>
                  <a:pt x="2934504" y="4106516"/>
                  <a:pt x="2914728" y="4044273"/>
                  <a:pt x="2869461" y="4044273"/>
                </a:cubicBezTo>
                <a:cubicBezTo>
                  <a:pt x="2824193" y="4044273"/>
                  <a:pt x="2764809" y="4049932"/>
                  <a:pt x="2739375" y="4052732"/>
                </a:cubicBezTo>
                <a:cubicBezTo>
                  <a:pt x="2713941" y="4055590"/>
                  <a:pt x="2694107" y="4061190"/>
                  <a:pt x="2694107" y="4089482"/>
                </a:cubicBezTo>
                <a:cubicBezTo>
                  <a:pt x="2694107" y="4117775"/>
                  <a:pt x="2711082" y="4202593"/>
                  <a:pt x="2713882" y="4228027"/>
                </a:cubicBezTo>
                <a:cubicBezTo>
                  <a:pt x="2716683" y="4253461"/>
                  <a:pt x="2747833" y="4287412"/>
                  <a:pt x="2719541" y="4307187"/>
                </a:cubicBezTo>
                <a:cubicBezTo>
                  <a:pt x="2691249" y="4326962"/>
                  <a:pt x="2674273" y="4341138"/>
                  <a:pt x="2668615" y="4363772"/>
                </a:cubicBezTo>
                <a:cubicBezTo>
                  <a:pt x="2662957" y="4386405"/>
                  <a:pt x="2617689" y="4406181"/>
                  <a:pt x="2583797" y="4411839"/>
                </a:cubicBezTo>
                <a:cubicBezTo>
                  <a:pt x="2549846" y="4417498"/>
                  <a:pt x="2535729" y="4437273"/>
                  <a:pt x="2515895" y="4465565"/>
                </a:cubicBezTo>
                <a:cubicBezTo>
                  <a:pt x="2496120" y="4493857"/>
                  <a:pt x="2445194" y="4660694"/>
                  <a:pt x="2416902" y="4652236"/>
                </a:cubicBezTo>
                <a:cubicBezTo>
                  <a:pt x="2388609" y="4643777"/>
                  <a:pt x="2363176" y="4604168"/>
                  <a:pt x="2332083" y="4632460"/>
                </a:cubicBezTo>
                <a:cubicBezTo>
                  <a:pt x="2300991" y="4660752"/>
                  <a:pt x="2306649" y="4683386"/>
                  <a:pt x="2284016" y="4708820"/>
                </a:cubicBezTo>
                <a:cubicBezTo>
                  <a:pt x="2261382" y="4734254"/>
                  <a:pt x="2218973" y="4768205"/>
                  <a:pt x="2218973" y="4799297"/>
                </a:cubicBezTo>
                <a:cubicBezTo>
                  <a:pt x="2218973" y="4830389"/>
                  <a:pt x="2224631" y="4983109"/>
                  <a:pt x="2196339" y="4991626"/>
                </a:cubicBezTo>
                <a:cubicBezTo>
                  <a:pt x="2168047" y="5000084"/>
                  <a:pt x="2125054" y="4992967"/>
                  <a:pt x="2110937" y="5008076"/>
                </a:cubicBezTo>
                <a:cubicBezTo>
                  <a:pt x="2082295" y="5038643"/>
                  <a:pt x="2088887" y="5065419"/>
                  <a:pt x="2029502" y="5011401"/>
                </a:cubicBezTo>
                <a:cubicBezTo>
                  <a:pt x="2004243" y="4988418"/>
                  <a:pt x="1956001" y="5000084"/>
                  <a:pt x="1930508" y="4977451"/>
                </a:cubicBezTo>
                <a:cubicBezTo>
                  <a:pt x="1905075" y="4954817"/>
                  <a:pt x="1862607" y="4915208"/>
                  <a:pt x="1859807" y="4867140"/>
                </a:cubicBezTo>
                <a:cubicBezTo>
                  <a:pt x="1857007" y="4819072"/>
                  <a:pt x="1823056" y="4782322"/>
                  <a:pt x="1786305" y="4756829"/>
                </a:cubicBezTo>
                <a:cubicBezTo>
                  <a:pt x="1749555" y="4731396"/>
                  <a:pt x="1718404" y="4722879"/>
                  <a:pt x="1726921" y="4751171"/>
                </a:cubicBezTo>
                <a:cubicBezTo>
                  <a:pt x="1735380" y="4779463"/>
                  <a:pt x="1820840" y="4814989"/>
                  <a:pt x="1777847" y="4840248"/>
                </a:cubicBezTo>
                <a:cubicBezTo>
                  <a:pt x="1723071" y="4872449"/>
                  <a:pt x="1650561" y="4841648"/>
                  <a:pt x="1656220" y="4872740"/>
                </a:cubicBezTo>
                <a:cubicBezTo>
                  <a:pt x="1661878" y="4903833"/>
                  <a:pt x="1709946" y="4923666"/>
                  <a:pt x="1678853" y="4934925"/>
                </a:cubicBezTo>
                <a:cubicBezTo>
                  <a:pt x="1647761" y="4946241"/>
                  <a:pt x="1565743" y="4946241"/>
                  <a:pt x="1579860" y="4999968"/>
                </a:cubicBezTo>
                <a:cubicBezTo>
                  <a:pt x="1593977" y="5053694"/>
                  <a:pt x="1638719" y="5115878"/>
                  <a:pt x="1543109" y="5121595"/>
                </a:cubicBezTo>
                <a:cubicBezTo>
                  <a:pt x="1508167" y="5123695"/>
                  <a:pt x="1522108" y="5217672"/>
                  <a:pt x="1476899" y="5212013"/>
                </a:cubicBezTo>
                <a:cubicBezTo>
                  <a:pt x="1431632" y="5206355"/>
                  <a:pt x="1495975" y="5104095"/>
                  <a:pt x="1456657" y="5120953"/>
                </a:cubicBezTo>
                <a:cubicBezTo>
                  <a:pt x="1332696" y="5174096"/>
                  <a:pt x="1364955" y="5056552"/>
                  <a:pt x="1316888" y="5042435"/>
                </a:cubicBezTo>
                <a:cubicBezTo>
                  <a:pt x="1268820" y="5028318"/>
                  <a:pt x="1246186" y="5056552"/>
                  <a:pt x="1217894" y="5070727"/>
                </a:cubicBezTo>
                <a:cubicBezTo>
                  <a:pt x="1189602" y="5084903"/>
                  <a:pt x="1147193" y="5073586"/>
                  <a:pt x="1099125" y="5113137"/>
                </a:cubicBezTo>
                <a:cubicBezTo>
                  <a:pt x="1051057" y="5152746"/>
                  <a:pt x="1064649" y="5274665"/>
                  <a:pt x="1016582" y="5280323"/>
                </a:cubicBezTo>
                <a:cubicBezTo>
                  <a:pt x="968514" y="5285982"/>
                  <a:pt x="986248" y="5199413"/>
                  <a:pt x="902771" y="5212013"/>
                </a:cubicBezTo>
                <a:cubicBezTo>
                  <a:pt x="859020" y="5218664"/>
                  <a:pt x="714526" y="5059411"/>
                  <a:pt x="666400" y="5084844"/>
                </a:cubicBezTo>
                <a:cubicBezTo>
                  <a:pt x="618332" y="5110278"/>
                  <a:pt x="613490" y="5129062"/>
                  <a:pt x="595698" y="5127254"/>
                </a:cubicBezTo>
                <a:cubicBezTo>
                  <a:pt x="533455" y="5120953"/>
                  <a:pt x="553289" y="5039577"/>
                  <a:pt x="522138" y="5042435"/>
                </a:cubicBezTo>
                <a:cubicBezTo>
                  <a:pt x="491046" y="5045235"/>
                  <a:pt x="459896" y="5065069"/>
                  <a:pt x="471212" y="5099020"/>
                </a:cubicBezTo>
                <a:cubicBezTo>
                  <a:pt x="482529" y="5132970"/>
                  <a:pt x="515897" y="5207055"/>
                  <a:pt x="485388" y="5219656"/>
                </a:cubicBezTo>
                <a:cubicBezTo>
                  <a:pt x="356410" y="5272740"/>
                  <a:pt x="463979" y="5172054"/>
                  <a:pt x="427228" y="5143762"/>
                </a:cubicBezTo>
                <a:cubicBezTo>
                  <a:pt x="390477" y="5115470"/>
                  <a:pt x="332785" y="5160854"/>
                  <a:pt x="293175" y="5166513"/>
                </a:cubicBezTo>
                <a:cubicBezTo>
                  <a:pt x="253566" y="5172171"/>
                  <a:pt x="250650" y="5132970"/>
                  <a:pt x="211040" y="5115995"/>
                </a:cubicBezTo>
                <a:cubicBezTo>
                  <a:pt x="171431" y="5099020"/>
                  <a:pt x="154456" y="5124454"/>
                  <a:pt x="165773" y="5152746"/>
                </a:cubicBezTo>
                <a:cubicBezTo>
                  <a:pt x="177090" y="5181038"/>
                  <a:pt x="186540" y="5218314"/>
                  <a:pt x="168631" y="5263056"/>
                </a:cubicBezTo>
                <a:cubicBezTo>
                  <a:pt x="146464" y="5318299"/>
                  <a:pt x="36620" y="5274431"/>
                  <a:pt x="12411" y="5255064"/>
                </a:cubicBezTo>
                <a:cubicBezTo>
                  <a:pt x="-18272" y="5230447"/>
                  <a:pt x="100905" y="5267723"/>
                  <a:pt x="1736" y="5138629"/>
                </a:cubicBezTo>
                <a:cubicBezTo>
                  <a:pt x="-14539" y="5117453"/>
                  <a:pt x="89180" y="5187688"/>
                  <a:pt x="80721" y="5131104"/>
                </a:cubicBezTo>
                <a:cubicBezTo>
                  <a:pt x="79204" y="5120895"/>
                  <a:pt x="28920" y="5111620"/>
                  <a:pt x="35220" y="5105787"/>
                </a:cubicBezTo>
                <a:cubicBezTo>
                  <a:pt x="68121" y="5075453"/>
                  <a:pt x="33120" y="5028260"/>
                  <a:pt x="66838" y="5005684"/>
                </a:cubicBezTo>
                <a:cubicBezTo>
                  <a:pt x="128789" y="4964150"/>
                  <a:pt x="54296" y="4966425"/>
                  <a:pt x="57971" y="4941400"/>
                </a:cubicBezTo>
                <a:cubicBezTo>
                  <a:pt x="59487" y="4931250"/>
                  <a:pt x="94896" y="4943908"/>
                  <a:pt x="116130" y="4933817"/>
                </a:cubicBezTo>
                <a:cubicBezTo>
                  <a:pt x="146989" y="4919116"/>
                  <a:pt x="161398" y="4883240"/>
                  <a:pt x="111055" y="4883240"/>
                </a:cubicBezTo>
                <a:cubicBezTo>
                  <a:pt x="65554" y="4883240"/>
                  <a:pt x="73138" y="4857923"/>
                  <a:pt x="145997" y="4830331"/>
                </a:cubicBezTo>
                <a:cubicBezTo>
                  <a:pt x="191265" y="4813180"/>
                  <a:pt x="117705" y="4776605"/>
                  <a:pt x="126222" y="4725679"/>
                </a:cubicBezTo>
                <a:cubicBezTo>
                  <a:pt x="134681" y="4674753"/>
                  <a:pt x="147981" y="4608718"/>
                  <a:pt x="181932" y="4645469"/>
                </a:cubicBezTo>
                <a:cubicBezTo>
                  <a:pt x="197390" y="4662211"/>
                  <a:pt x="207482" y="4631119"/>
                  <a:pt x="224924" y="4612568"/>
                </a:cubicBezTo>
                <a:cubicBezTo>
                  <a:pt x="231399" y="4605685"/>
                  <a:pt x="249775" y="4664369"/>
                  <a:pt x="255258" y="4655561"/>
                </a:cubicBezTo>
                <a:cubicBezTo>
                  <a:pt x="267508" y="4636019"/>
                  <a:pt x="273983" y="4569109"/>
                  <a:pt x="276083" y="4553125"/>
                </a:cubicBezTo>
                <a:cubicBezTo>
                  <a:pt x="281742" y="4510716"/>
                  <a:pt x="338676" y="4521508"/>
                  <a:pt x="352443" y="4454132"/>
                </a:cubicBezTo>
                <a:cubicBezTo>
                  <a:pt x="358743" y="4423156"/>
                  <a:pt x="358102" y="4389089"/>
                  <a:pt x="389194" y="4374913"/>
                </a:cubicBezTo>
                <a:cubicBezTo>
                  <a:pt x="420286" y="4360796"/>
                  <a:pt x="468354" y="4372113"/>
                  <a:pt x="454237" y="4335304"/>
                </a:cubicBezTo>
                <a:cubicBezTo>
                  <a:pt x="440120" y="4298554"/>
                  <a:pt x="457037" y="4157092"/>
                  <a:pt x="510822" y="4134517"/>
                </a:cubicBezTo>
                <a:cubicBezTo>
                  <a:pt x="564548" y="4111883"/>
                  <a:pt x="598498" y="4109083"/>
                  <a:pt x="598498" y="4041182"/>
                </a:cubicBezTo>
                <a:cubicBezTo>
                  <a:pt x="598498" y="3973280"/>
                  <a:pt x="578723" y="3961963"/>
                  <a:pt x="570206" y="3905437"/>
                </a:cubicBezTo>
                <a:cubicBezTo>
                  <a:pt x="561748" y="3848853"/>
                  <a:pt x="587181" y="3795127"/>
                  <a:pt x="575864" y="3761234"/>
                </a:cubicBezTo>
                <a:cubicBezTo>
                  <a:pt x="564548" y="3727284"/>
                  <a:pt x="550431" y="3744259"/>
                  <a:pt x="530597" y="3676416"/>
                </a:cubicBezTo>
                <a:cubicBezTo>
                  <a:pt x="510822" y="3608515"/>
                  <a:pt x="482529" y="3600056"/>
                  <a:pt x="462696" y="3557647"/>
                </a:cubicBezTo>
                <a:cubicBezTo>
                  <a:pt x="442920" y="3515238"/>
                  <a:pt x="451379" y="3475629"/>
                  <a:pt x="488129" y="3433219"/>
                </a:cubicBezTo>
                <a:cubicBezTo>
                  <a:pt x="524880" y="3390810"/>
                  <a:pt x="522080" y="3399268"/>
                  <a:pt x="505105" y="3345543"/>
                </a:cubicBezTo>
                <a:cubicBezTo>
                  <a:pt x="488129" y="3291816"/>
                  <a:pt x="527738" y="3238091"/>
                  <a:pt x="553172" y="3235232"/>
                </a:cubicBezTo>
                <a:lnTo>
                  <a:pt x="557781" y="3234707"/>
                </a:lnTo>
                <a:cubicBezTo>
                  <a:pt x="569623" y="3233365"/>
                  <a:pt x="578606" y="3223390"/>
                  <a:pt x="578665" y="3211432"/>
                </a:cubicBezTo>
                <a:lnTo>
                  <a:pt x="584206" y="126878"/>
                </a:lnTo>
                <a:cubicBezTo>
                  <a:pt x="584206" y="107394"/>
                  <a:pt x="606665" y="96427"/>
                  <a:pt x="622065" y="108386"/>
                </a:cubicBezTo>
                <a:close/>
              </a:path>
            </a:pathLst>
          </a:custGeom>
          <a:solidFill>
            <a:srgbClr val="990000"/>
          </a:solidFill>
          <a:ln w="23313" cap="flat">
            <a:solidFill>
              <a:srgbClr val="FFFFFF"/>
            </a:solidFill>
            <a:prstDash val="solid"/>
            <a:miter/>
          </a:ln>
        </p:spPr>
        <p:txBody>
          <a:bodyPr rtlCol="0" anchor="ctr"/>
          <a:lstStyle/>
          <a:p>
            <a:endParaRPr lang="en-US"/>
          </a:p>
        </p:txBody>
      </p:sp>
      <p:grpSp>
        <p:nvGrpSpPr>
          <p:cNvPr id="242" name="Group 241" descr="A star marker shows IU South Bend on the state map.">
            <a:extLst>
              <a:ext uri="{FF2B5EF4-FFF2-40B4-BE49-F238E27FC236}">
                <a16:creationId xmlns:a16="http://schemas.microsoft.com/office/drawing/2014/main" id="{A790E87B-3CAB-1D6E-2910-80F55BE7A878}"/>
              </a:ext>
            </a:extLst>
          </p:cNvPr>
          <p:cNvGrpSpPr/>
          <p:nvPr/>
        </p:nvGrpSpPr>
        <p:grpSpPr>
          <a:xfrm>
            <a:off x="8032873" y="1208949"/>
            <a:ext cx="3191655" cy="336123"/>
            <a:chOff x="8032873" y="1208949"/>
            <a:chExt cx="3191655" cy="336123"/>
          </a:xfrm>
        </p:grpSpPr>
        <p:sp>
          <p:nvSpPr>
            <p:cNvPr id="117" name="Freeform 116">
              <a:extLst>
                <a:ext uri="{FF2B5EF4-FFF2-40B4-BE49-F238E27FC236}">
                  <a16:creationId xmlns:a16="http://schemas.microsoft.com/office/drawing/2014/main" id="{C9A59400-19EC-B0F2-FEE0-6329A048C657}"/>
                </a:ext>
              </a:extLst>
            </p:cNvPr>
            <p:cNvSpPr/>
            <p:nvPr/>
          </p:nvSpPr>
          <p:spPr>
            <a:xfrm>
              <a:off x="8032873" y="1208949"/>
              <a:ext cx="336123" cy="336123"/>
            </a:xfrm>
            <a:custGeom>
              <a:avLst/>
              <a:gdLst>
                <a:gd name="connsiteX0" fmla="*/ 168062 w 336123"/>
                <a:gd name="connsiteY0" fmla="*/ 0 h 336123"/>
                <a:gd name="connsiteX1" fmla="*/ 0 w 336123"/>
                <a:gd name="connsiteY1" fmla="*/ 168062 h 336123"/>
                <a:gd name="connsiteX2" fmla="*/ 168062 w 336123"/>
                <a:gd name="connsiteY2" fmla="*/ 336123 h 336123"/>
                <a:gd name="connsiteX3" fmla="*/ 336123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3"/>
                    <a:pt x="168062" y="336123"/>
                  </a:cubicBezTo>
                  <a:cubicBezTo>
                    <a:pt x="260755" y="336123"/>
                    <a:pt x="336123" y="260755"/>
                    <a:pt x="336123" y="168062"/>
                  </a:cubicBezTo>
                  <a:cubicBezTo>
                    <a:pt x="336123"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AFA681-04D1-850A-BE26-89C752DAEE5F}"/>
                </a:ext>
              </a:extLst>
            </p:cNvPr>
            <p:cNvSpPr/>
            <p:nvPr/>
          </p:nvSpPr>
          <p:spPr>
            <a:xfrm>
              <a:off x="8060056" y="1236133"/>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79"/>
                    <a:pt x="0" y="140878"/>
                  </a:cubicBezTo>
                  <a:cubicBezTo>
                    <a:pt x="0" y="63176"/>
                    <a:pt x="63176" y="0"/>
                    <a:pt x="140878" y="0"/>
                  </a:cubicBezTo>
                  <a:cubicBezTo>
                    <a:pt x="218579" y="0"/>
                    <a:pt x="281756" y="63176"/>
                    <a:pt x="281756" y="140878"/>
                  </a:cubicBezTo>
                  <a:cubicBezTo>
                    <a:pt x="281756" y="218579"/>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80DC4E9-0285-6935-51CB-F1F2D028344A}"/>
                </a:ext>
              </a:extLst>
            </p:cNvPr>
            <p:cNvSpPr/>
            <p:nvPr/>
          </p:nvSpPr>
          <p:spPr>
            <a:xfrm>
              <a:off x="9972553" y="1326318"/>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502784E9-2ABB-F483-F80B-AEC784143CF5}"/>
                </a:ext>
              </a:extLst>
            </p:cNvPr>
            <p:cNvSpPr/>
            <p:nvPr/>
          </p:nvSpPr>
          <p:spPr>
            <a:xfrm>
              <a:off x="10028729" y="1326318"/>
              <a:ext cx="81843" cy="103077"/>
            </a:xfrm>
            <a:custGeom>
              <a:avLst/>
              <a:gdLst>
                <a:gd name="connsiteX0" fmla="*/ 0 w 81843"/>
                <a:gd name="connsiteY0" fmla="*/ 62651 h 103077"/>
                <a:gd name="connsiteX1" fmla="*/ 0 w 81843"/>
                <a:gd name="connsiteY1" fmla="*/ 0 h 103077"/>
                <a:gd name="connsiteX2" fmla="*/ 22342 w 81843"/>
                <a:gd name="connsiteY2" fmla="*/ 0 h 103077"/>
                <a:gd name="connsiteX3" fmla="*/ 22342 w 81843"/>
                <a:gd name="connsiteY3" fmla="*/ 62068 h 103077"/>
                <a:gd name="connsiteX4" fmla="*/ 41243 w 81843"/>
                <a:gd name="connsiteY4" fmla="*/ 84935 h 103077"/>
                <a:gd name="connsiteX5" fmla="*/ 59909 w 81843"/>
                <a:gd name="connsiteY5" fmla="*/ 62068 h 103077"/>
                <a:gd name="connsiteX6" fmla="*/ 59909 w 81843"/>
                <a:gd name="connsiteY6" fmla="*/ 0 h 103077"/>
                <a:gd name="connsiteX7" fmla="*/ 81843 w 81843"/>
                <a:gd name="connsiteY7" fmla="*/ 0 h 103077"/>
                <a:gd name="connsiteX8" fmla="*/ 81843 w 81843"/>
                <a:gd name="connsiteY8" fmla="*/ 62476 h 103077"/>
                <a:gd name="connsiteX9" fmla="*/ 41009 w 81843"/>
                <a:gd name="connsiteY9" fmla="*/ 103077 h 103077"/>
                <a:gd name="connsiteX10" fmla="*/ 0 w 81843"/>
                <a:gd name="connsiteY10" fmla="*/ 62651 h 10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7">
                  <a:moveTo>
                    <a:pt x="0" y="62651"/>
                  </a:moveTo>
                  <a:lnTo>
                    <a:pt x="0" y="0"/>
                  </a:lnTo>
                  <a:lnTo>
                    <a:pt x="22342" y="0"/>
                  </a:lnTo>
                  <a:lnTo>
                    <a:pt x="22342" y="62068"/>
                  </a:lnTo>
                  <a:cubicBezTo>
                    <a:pt x="22342" y="76710"/>
                    <a:pt x="27942" y="84935"/>
                    <a:pt x="41243" y="84935"/>
                  </a:cubicBezTo>
                  <a:cubicBezTo>
                    <a:pt x="54543" y="84935"/>
                    <a:pt x="59909" y="76827"/>
                    <a:pt x="59909" y="62068"/>
                  </a:cubicBezTo>
                  <a:lnTo>
                    <a:pt x="59909"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38CB7A99-5891-9CE6-589C-BF9711967DC2}"/>
                </a:ext>
              </a:extLst>
            </p:cNvPr>
            <p:cNvSpPr/>
            <p:nvPr/>
          </p:nvSpPr>
          <p:spPr>
            <a:xfrm>
              <a:off x="10188624" y="1324393"/>
              <a:ext cx="83768" cy="105235"/>
            </a:xfrm>
            <a:custGeom>
              <a:avLst/>
              <a:gdLst>
                <a:gd name="connsiteX0" fmla="*/ 0 w 83768"/>
                <a:gd name="connsiteY0" fmla="*/ 80327 h 105235"/>
                <a:gd name="connsiteX1" fmla="*/ 16859 w 83768"/>
                <a:gd name="connsiteY1" fmla="*/ 70293 h 105235"/>
                <a:gd name="connsiteX2" fmla="*/ 44276 w 83768"/>
                <a:gd name="connsiteY2" fmla="*/ 87560 h 105235"/>
                <a:gd name="connsiteX3" fmla="*/ 61951 w 83768"/>
                <a:gd name="connsiteY3" fmla="*/ 75893 h 105235"/>
                <a:gd name="connsiteX4" fmla="*/ 41418 w 83768"/>
                <a:gd name="connsiteY4" fmla="*/ 61251 h 105235"/>
                <a:gd name="connsiteX5" fmla="*/ 4433 w 83768"/>
                <a:gd name="connsiteY5" fmla="*/ 30276 h 105235"/>
                <a:gd name="connsiteX6" fmla="*/ 41009 w 83768"/>
                <a:gd name="connsiteY6" fmla="*/ 0 h 105235"/>
                <a:gd name="connsiteX7" fmla="*/ 81318 w 83768"/>
                <a:gd name="connsiteY7" fmla="*/ 20825 h 105235"/>
                <a:gd name="connsiteX8" fmla="*/ 65801 w 83768"/>
                <a:gd name="connsiteY8" fmla="*/ 32609 h 105235"/>
                <a:gd name="connsiteX9" fmla="*/ 40834 w 83768"/>
                <a:gd name="connsiteY9" fmla="*/ 18200 h 105235"/>
                <a:gd name="connsiteX10" fmla="*/ 26192 w 83768"/>
                <a:gd name="connsiteY10" fmla="*/ 28351 h 105235"/>
                <a:gd name="connsiteX11" fmla="*/ 47018 w 83768"/>
                <a:gd name="connsiteY11" fmla="*/ 42993 h 105235"/>
                <a:gd name="connsiteX12" fmla="*/ 83768 w 83768"/>
                <a:gd name="connsiteY12" fmla="*/ 74377 h 105235"/>
                <a:gd name="connsiteX13" fmla="*/ 43168 w 83768"/>
                <a:gd name="connsiteY13" fmla="*/ 105235 h 105235"/>
                <a:gd name="connsiteX14" fmla="*/ 0 w 83768"/>
                <a:gd name="connsiteY14" fmla="*/ 8026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68" h="105235">
                  <a:moveTo>
                    <a:pt x="0" y="80327"/>
                  </a:moveTo>
                  <a:lnTo>
                    <a:pt x="16859" y="70293"/>
                  </a:lnTo>
                  <a:cubicBezTo>
                    <a:pt x="22459" y="81377"/>
                    <a:pt x="32609" y="87560"/>
                    <a:pt x="44276" y="87560"/>
                  </a:cubicBezTo>
                  <a:cubicBezTo>
                    <a:pt x="54543" y="87560"/>
                    <a:pt x="61951" y="83710"/>
                    <a:pt x="61951" y="75893"/>
                  </a:cubicBezTo>
                  <a:cubicBezTo>
                    <a:pt x="61951" y="68076"/>
                    <a:pt x="54659" y="64926"/>
                    <a:pt x="41418" y="61251"/>
                  </a:cubicBezTo>
                  <a:cubicBezTo>
                    <a:pt x="23334" y="56176"/>
                    <a:pt x="4433" y="51509"/>
                    <a:pt x="4433" y="30276"/>
                  </a:cubicBezTo>
                  <a:cubicBezTo>
                    <a:pt x="4433" y="11375"/>
                    <a:pt x="19250" y="0"/>
                    <a:pt x="41009" y="0"/>
                  </a:cubicBezTo>
                  <a:cubicBezTo>
                    <a:pt x="62768" y="0"/>
                    <a:pt x="74202" y="9975"/>
                    <a:pt x="81318" y="20825"/>
                  </a:cubicBezTo>
                  <a:lnTo>
                    <a:pt x="65801" y="32609"/>
                  </a:lnTo>
                  <a:cubicBezTo>
                    <a:pt x="60434" y="23975"/>
                    <a:pt x="50751" y="18200"/>
                    <a:pt x="40834" y="18200"/>
                  </a:cubicBezTo>
                  <a:cubicBezTo>
                    <a:pt x="30917" y="18200"/>
                    <a:pt x="26192" y="22342"/>
                    <a:pt x="26192" y="28351"/>
                  </a:cubicBezTo>
                  <a:cubicBezTo>
                    <a:pt x="26192" y="36459"/>
                    <a:pt x="33718" y="39317"/>
                    <a:pt x="47018" y="42993"/>
                  </a:cubicBezTo>
                  <a:cubicBezTo>
                    <a:pt x="64810" y="47776"/>
                    <a:pt x="83768" y="53434"/>
                    <a:pt x="83768" y="74377"/>
                  </a:cubicBezTo>
                  <a:cubicBezTo>
                    <a:pt x="83768" y="90710"/>
                    <a:pt x="71460" y="105235"/>
                    <a:pt x="43168" y="105235"/>
                  </a:cubicBezTo>
                  <a:cubicBezTo>
                    <a:pt x="21234" y="105235"/>
                    <a:pt x="7525" y="94794"/>
                    <a:pt x="0" y="80268"/>
                  </a:cubicBezTo>
                  <a:close/>
                </a:path>
              </a:pathLst>
            </a:custGeom>
            <a:solidFill>
              <a:srgbClr val="DC231E"/>
            </a:solidFill>
            <a:ln w="5828"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5190DCF9-B207-36F4-F94F-40572AE41BB2}"/>
                </a:ext>
              </a:extLst>
            </p:cNvPr>
            <p:cNvSpPr/>
            <p:nvPr/>
          </p:nvSpPr>
          <p:spPr>
            <a:xfrm>
              <a:off x="10296485" y="1324393"/>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5 h 105235"/>
                <a:gd name="connsiteX4" fmla="*/ 0 w 95551"/>
                <a:gd name="connsiteY4" fmla="*/ 52618 h 105235"/>
                <a:gd name="connsiteX5" fmla="*/ 73385 w 95551"/>
                <a:gd name="connsiteY5" fmla="*/ 52618 h 105235"/>
                <a:gd name="connsiteX6" fmla="*/ 47893 w 95551"/>
                <a:gd name="connsiteY6" fmla="*/ 18492 h 105235"/>
                <a:gd name="connsiteX7" fmla="*/ 22401 w 95551"/>
                <a:gd name="connsiteY7" fmla="*/ 52618 h 105235"/>
                <a:gd name="connsiteX8" fmla="*/ 47893 w 95551"/>
                <a:gd name="connsiteY8" fmla="*/ 87327 h 105235"/>
                <a:gd name="connsiteX9" fmla="*/ 73385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5"/>
                    <a:pt x="23276" y="0"/>
                    <a:pt x="47834" y="0"/>
                  </a:cubicBezTo>
                  <a:cubicBezTo>
                    <a:pt x="72393" y="0"/>
                    <a:pt x="95552" y="16975"/>
                    <a:pt x="95552" y="52618"/>
                  </a:cubicBezTo>
                  <a:cubicBezTo>
                    <a:pt x="95552" y="88260"/>
                    <a:pt x="72277" y="105235"/>
                    <a:pt x="47834" y="105235"/>
                  </a:cubicBezTo>
                  <a:cubicBezTo>
                    <a:pt x="23392" y="105235"/>
                    <a:pt x="0" y="88260"/>
                    <a:pt x="0" y="52618"/>
                  </a:cubicBezTo>
                  <a:close/>
                  <a:moveTo>
                    <a:pt x="73385" y="52618"/>
                  </a:moveTo>
                  <a:cubicBezTo>
                    <a:pt x="73385" y="31384"/>
                    <a:pt x="63526" y="18492"/>
                    <a:pt x="47893" y="18492"/>
                  </a:cubicBezTo>
                  <a:cubicBezTo>
                    <a:pt x="32259" y="18492"/>
                    <a:pt x="22401" y="31384"/>
                    <a:pt x="22401" y="52618"/>
                  </a:cubicBezTo>
                  <a:cubicBezTo>
                    <a:pt x="22401" y="73852"/>
                    <a:pt x="32142" y="87327"/>
                    <a:pt x="47893" y="87327"/>
                  </a:cubicBezTo>
                  <a:cubicBezTo>
                    <a:pt x="63643" y="87327"/>
                    <a:pt x="73385" y="73910"/>
                    <a:pt x="73385" y="52618"/>
                  </a:cubicBezTo>
                  <a:close/>
                </a:path>
              </a:pathLst>
            </a:custGeom>
            <a:solidFill>
              <a:srgbClr val="DC231E"/>
            </a:solidFill>
            <a:ln w="5828"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6B46FD7-DA76-6102-A82A-1A0133706683}"/>
                </a:ext>
              </a:extLst>
            </p:cNvPr>
            <p:cNvSpPr/>
            <p:nvPr/>
          </p:nvSpPr>
          <p:spPr>
            <a:xfrm>
              <a:off x="10419921" y="1326318"/>
              <a:ext cx="81843" cy="103077"/>
            </a:xfrm>
            <a:custGeom>
              <a:avLst/>
              <a:gdLst>
                <a:gd name="connsiteX0" fmla="*/ 0 w 81843"/>
                <a:gd name="connsiteY0" fmla="*/ 62651 h 103077"/>
                <a:gd name="connsiteX1" fmla="*/ 0 w 81843"/>
                <a:gd name="connsiteY1" fmla="*/ 0 h 103077"/>
                <a:gd name="connsiteX2" fmla="*/ 22342 w 81843"/>
                <a:gd name="connsiteY2" fmla="*/ 0 h 103077"/>
                <a:gd name="connsiteX3" fmla="*/ 22342 w 81843"/>
                <a:gd name="connsiteY3" fmla="*/ 62068 h 103077"/>
                <a:gd name="connsiteX4" fmla="*/ 41243 w 81843"/>
                <a:gd name="connsiteY4" fmla="*/ 84935 h 103077"/>
                <a:gd name="connsiteX5" fmla="*/ 59909 w 81843"/>
                <a:gd name="connsiteY5" fmla="*/ 62068 h 103077"/>
                <a:gd name="connsiteX6" fmla="*/ 59909 w 81843"/>
                <a:gd name="connsiteY6" fmla="*/ 0 h 103077"/>
                <a:gd name="connsiteX7" fmla="*/ 81843 w 81843"/>
                <a:gd name="connsiteY7" fmla="*/ 0 h 103077"/>
                <a:gd name="connsiteX8" fmla="*/ 81843 w 81843"/>
                <a:gd name="connsiteY8" fmla="*/ 62476 h 103077"/>
                <a:gd name="connsiteX9" fmla="*/ 41009 w 81843"/>
                <a:gd name="connsiteY9" fmla="*/ 103077 h 103077"/>
                <a:gd name="connsiteX10" fmla="*/ 0 w 81843"/>
                <a:gd name="connsiteY10" fmla="*/ 62651 h 10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7">
                  <a:moveTo>
                    <a:pt x="0" y="62651"/>
                  </a:moveTo>
                  <a:lnTo>
                    <a:pt x="0" y="0"/>
                  </a:lnTo>
                  <a:lnTo>
                    <a:pt x="22342" y="0"/>
                  </a:lnTo>
                  <a:lnTo>
                    <a:pt x="22342" y="62068"/>
                  </a:lnTo>
                  <a:cubicBezTo>
                    <a:pt x="22342" y="76710"/>
                    <a:pt x="27942" y="84935"/>
                    <a:pt x="41243" y="84935"/>
                  </a:cubicBezTo>
                  <a:cubicBezTo>
                    <a:pt x="54543" y="84935"/>
                    <a:pt x="59909" y="76827"/>
                    <a:pt x="59909" y="62068"/>
                  </a:cubicBezTo>
                  <a:lnTo>
                    <a:pt x="59909"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DE904290-12DD-1A74-937A-DF8263569811}"/>
                </a:ext>
              </a:extLst>
            </p:cNvPr>
            <p:cNvSpPr/>
            <p:nvPr/>
          </p:nvSpPr>
          <p:spPr>
            <a:xfrm>
              <a:off x="10527256" y="1326318"/>
              <a:ext cx="82776" cy="101443"/>
            </a:xfrm>
            <a:custGeom>
              <a:avLst/>
              <a:gdLst>
                <a:gd name="connsiteX0" fmla="*/ 30159 w 82776"/>
                <a:gd name="connsiteY0" fmla="*/ 101444 h 101443"/>
                <a:gd name="connsiteX1" fmla="*/ 30159 w 82776"/>
                <a:gd name="connsiteY1" fmla="*/ 18667 h 101443"/>
                <a:gd name="connsiteX2" fmla="*/ 0 w 82776"/>
                <a:gd name="connsiteY2" fmla="*/ 18667 h 101443"/>
                <a:gd name="connsiteX3" fmla="*/ 0 w 82776"/>
                <a:gd name="connsiteY3" fmla="*/ 0 h 101443"/>
                <a:gd name="connsiteX4" fmla="*/ 82777 w 82776"/>
                <a:gd name="connsiteY4" fmla="*/ 0 h 101443"/>
                <a:gd name="connsiteX5" fmla="*/ 82777 w 82776"/>
                <a:gd name="connsiteY5" fmla="*/ 18667 h 101443"/>
                <a:gd name="connsiteX6" fmla="*/ 52501 w 82776"/>
                <a:gd name="connsiteY6" fmla="*/ 18667 h 101443"/>
                <a:gd name="connsiteX7" fmla="*/ 52501 w 82776"/>
                <a:gd name="connsiteY7" fmla="*/ 101444 h 101443"/>
                <a:gd name="connsiteX8" fmla="*/ 30159 w 82776"/>
                <a:gd name="connsiteY8"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6" h="101443">
                  <a:moveTo>
                    <a:pt x="30159" y="101444"/>
                  </a:moveTo>
                  <a:lnTo>
                    <a:pt x="30159" y="18667"/>
                  </a:lnTo>
                  <a:lnTo>
                    <a:pt x="0" y="18667"/>
                  </a:lnTo>
                  <a:lnTo>
                    <a:pt x="0" y="0"/>
                  </a:lnTo>
                  <a:lnTo>
                    <a:pt x="82777" y="0"/>
                  </a:lnTo>
                  <a:lnTo>
                    <a:pt x="82777" y="18667"/>
                  </a:lnTo>
                  <a:lnTo>
                    <a:pt x="52501" y="18667"/>
                  </a:lnTo>
                  <a:lnTo>
                    <a:pt x="52501" y="101444"/>
                  </a:lnTo>
                  <a:lnTo>
                    <a:pt x="30159" y="101444"/>
                  </a:lnTo>
                  <a:close/>
                </a:path>
              </a:pathLst>
            </a:custGeom>
            <a:solidFill>
              <a:srgbClr val="DC231E"/>
            </a:solidFill>
            <a:ln w="5828"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530F40A-D5BE-196E-EFC7-5231AE997FB5}"/>
                </a:ext>
              </a:extLst>
            </p:cNvPr>
            <p:cNvSpPr/>
            <p:nvPr/>
          </p:nvSpPr>
          <p:spPr>
            <a:xfrm>
              <a:off x="10637217" y="1326318"/>
              <a:ext cx="84585" cy="101443"/>
            </a:xfrm>
            <a:custGeom>
              <a:avLst/>
              <a:gdLst>
                <a:gd name="connsiteX0" fmla="*/ 0 w 84585"/>
                <a:gd name="connsiteY0" fmla="*/ 101444 h 101443"/>
                <a:gd name="connsiteX1" fmla="*/ 0 w 84585"/>
                <a:gd name="connsiteY1" fmla="*/ 0 h 101443"/>
                <a:gd name="connsiteX2" fmla="*/ 22342 w 84585"/>
                <a:gd name="connsiteY2" fmla="*/ 0 h 101443"/>
                <a:gd name="connsiteX3" fmla="*/ 22342 w 84585"/>
                <a:gd name="connsiteY3" fmla="*/ 39317 h 101443"/>
                <a:gd name="connsiteX4" fmla="*/ 62243 w 84585"/>
                <a:gd name="connsiteY4" fmla="*/ 39317 h 101443"/>
                <a:gd name="connsiteX5" fmla="*/ 62243 w 84585"/>
                <a:gd name="connsiteY5" fmla="*/ 0 h 101443"/>
                <a:gd name="connsiteX6" fmla="*/ 84585 w 84585"/>
                <a:gd name="connsiteY6" fmla="*/ 0 h 101443"/>
                <a:gd name="connsiteX7" fmla="*/ 84585 w 84585"/>
                <a:gd name="connsiteY7" fmla="*/ 101444 h 101443"/>
                <a:gd name="connsiteX8" fmla="*/ 62243 w 84585"/>
                <a:gd name="connsiteY8" fmla="*/ 101444 h 101443"/>
                <a:gd name="connsiteX9" fmla="*/ 62243 w 84585"/>
                <a:gd name="connsiteY9" fmla="*/ 58101 h 101443"/>
                <a:gd name="connsiteX10" fmla="*/ 22342 w 84585"/>
                <a:gd name="connsiteY10" fmla="*/ 58101 h 101443"/>
                <a:gd name="connsiteX11" fmla="*/ 22342 w 84585"/>
                <a:gd name="connsiteY11" fmla="*/ 101444 h 101443"/>
                <a:gd name="connsiteX12" fmla="*/ 0 w 84585"/>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585" h="101443">
                  <a:moveTo>
                    <a:pt x="0" y="101444"/>
                  </a:moveTo>
                  <a:lnTo>
                    <a:pt x="0" y="0"/>
                  </a:lnTo>
                  <a:lnTo>
                    <a:pt x="22342" y="0"/>
                  </a:lnTo>
                  <a:lnTo>
                    <a:pt x="22342" y="39317"/>
                  </a:lnTo>
                  <a:lnTo>
                    <a:pt x="62243" y="39317"/>
                  </a:lnTo>
                  <a:lnTo>
                    <a:pt x="62243" y="0"/>
                  </a:lnTo>
                  <a:lnTo>
                    <a:pt x="84585" y="0"/>
                  </a:lnTo>
                  <a:lnTo>
                    <a:pt x="84585" y="101444"/>
                  </a:lnTo>
                  <a:lnTo>
                    <a:pt x="62243" y="101444"/>
                  </a:lnTo>
                  <a:lnTo>
                    <a:pt x="62243" y="58101"/>
                  </a:lnTo>
                  <a:lnTo>
                    <a:pt x="22342" y="58101"/>
                  </a:lnTo>
                  <a:lnTo>
                    <a:pt x="22342"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FD373812-905B-0229-FDD9-08C601D2A392}"/>
                </a:ext>
              </a:extLst>
            </p:cNvPr>
            <p:cNvSpPr/>
            <p:nvPr/>
          </p:nvSpPr>
          <p:spPr>
            <a:xfrm>
              <a:off x="10806912" y="1326318"/>
              <a:ext cx="79509" cy="101443"/>
            </a:xfrm>
            <a:custGeom>
              <a:avLst/>
              <a:gdLst>
                <a:gd name="connsiteX0" fmla="*/ 0 w 79509"/>
                <a:gd name="connsiteY0" fmla="*/ 101444 h 101443"/>
                <a:gd name="connsiteX1" fmla="*/ 0 w 79509"/>
                <a:gd name="connsiteY1" fmla="*/ 0 h 101443"/>
                <a:gd name="connsiteX2" fmla="*/ 40601 w 79509"/>
                <a:gd name="connsiteY2" fmla="*/ 0 h 101443"/>
                <a:gd name="connsiteX3" fmla="*/ 76768 w 79509"/>
                <a:gd name="connsiteY3" fmla="*/ 25084 h 101443"/>
                <a:gd name="connsiteX4" fmla="*/ 57460 w 79509"/>
                <a:gd name="connsiteY4" fmla="*/ 48418 h 101443"/>
                <a:gd name="connsiteX5" fmla="*/ 57460 w 79509"/>
                <a:gd name="connsiteY5" fmla="*/ 48709 h 101443"/>
                <a:gd name="connsiteX6" fmla="*/ 79510 w 79509"/>
                <a:gd name="connsiteY6" fmla="*/ 73501 h 101443"/>
                <a:gd name="connsiteX7" fmla="*/ 42643 w 79509"/>
                <a:gd name="connsiteY7" fmla="*/ 101444 h 101443"/>
                <a:gd name="connsiteX8" fmla="*/ 0 w 79509"/>
                <a:gd name="connsiteY8" fmla="*/ 101444 h 101443"/>
                <a:gd name="connsiteX9" fmla="*/ 21934 w 79509"/>
                <a:gd name="connsiteY9" fmla="*/ 41767 h 101443"/>
                <a:gd name="connsiteX10" fmla="*/ 38384 w 79509"/>
                <a:gd name="connsiteY10" fmla="*/ 41767 h 101443"/>
                <a:gd name="connsiteX11" fmla="*/ 55360 w 79509"/>
                <a:gd name="connsiteY11" fmla="*/ 29576 h 101443"/>
                <a:gd name="connsiteX12" fmla="*/ 38617 w 79509"/>
                <a:gd name="connsiteY12" fmla="*/ 17267 h 101443"/>
                <a:gd name="connsiteX13" fmla="*/ 21875 w 79509"/>
                <a:gd name="connsiteY13" fmla="*/ 17267 h 101443"/>
                <a:gd name="connsiteX14" fmla="*/ 21875 w 79509"/>
                <a:gd name="connsiteY14" fmla="*/ 41826 h 101443"/>
                <a:gd name="connsiteX15" fmla="*/ 21934 w 79509"/>
                <a:gd name="connsiteY15" fmla="*/ 84410 h 101443"/>
                <a:gd name="connsiteX16" fmla="*/ 39901 w 79509"/>
                <a:gd name="connsiteY16" fmla="*/ 84410 h 101443"/>
                <a:gd name="connsiteX17" fmla="*/ 57693 w 79509"/>
                <a:gd name="connsiteY17" fmla="*/ 70818 h 101443"/>
                <a:gd name="connsiteX18" fmla="*/ 38909 w 79509"/>
                <a:gd name="connsiteY18" fmla="*/ 57518 h 101443"/>
                <a:gd name="connsiteX19" fmla="*/ 21934 w 79509"/>
                <a:gd name="connsiteY19" fmla="*/ 57518 h 101443"/>
                <a:gd name="connsiteX20" fmla="*/ 21934 w 79509"/>
                <a:gd name="connsiteY20" fmla="*/ 84410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509" h="101443">
                  <a:moveTo>
                    <a:pt x="0" y="101444"/>
                  </a:moveTo>
                  <a:lnTo>
                    <a:pt x="0" y="0"/>
                  </a:lnTo>
                  <a:lnTo>
                    <a:pt x="40601" y="0"/>
                  </a:lnTo>
                  <a:cubicBezTo>
                    <a:pt x="59268" y="0"/>
                    <a:pt x="76768" y="4550"/>
                    <a:pt x="76768" y="25084"/>
                  </a:cubicBezTo>
                  <a:cubicBezTo>
                    <a:pt x="76768" y="39492"/>
                    <a:pt x="67727" y="46318"/>
                    <a:pt x="57460" y="48418"/>
                  </a:cubicBezTo>
                  <a:lnTo>
                    <a:pt x="57460" y="48709"/>
                  </a:lnTo>
                  <a:cubicBezTo>
                    <a:pt x="69827" y="50926"/>
                    <a:pt x="79510" y="57343"/>
                    <a:pt x="79510" y="73501"/>
                  </a:cubicBezTo>
                  <a:cubicBezTo>
                    <a:pt x="79510" y="93919"/>
                    <a:pt x="61543" y="101444"/>
                    <a:pt x="42643" y="101444"/>
                  </a:cubicBezTo>
                  <a:lnTo>
                    <a:pt x="0" y="101444"/>
                  </a:lnTo>
                  <a:close/>
                  <a:moveTo>
                    <a:pt x="21934" y="41767"/>
                  </a:moveTo>
                  <a:lnTo>
                    <a:pt x="38384" y="41767"/>
                  </a:lnTo>
                  <a:cubicBezTo>
                    <a:pt x="50051" y="41767"/>
                    <a:pt x="55360" y="37392"/>
                    <a:pt x="55360" y="29576"/>
                  </a:cubicBezTo>
                  <a:cubicBezTo>
                    <a:pt x="55360" y="21759"/>
                    <a:pt x="50576" y="17267"/>
                    <a:pt x="38617" y="17267"/>
                  </a:cubicBezTo>
                  <a:lnTo>
                    <a:pt x="21875" y="17267"/>
                  </a:lnTo>
                  <a:lnTo>
                    <a:pt x="21875" y="41826"/>
                  </a:lnTo>
                  <a:close/>
                  <a:moveTo>
                    <a:pt x="21934" y="84410"/>
                  </a:moveTo>
                  <a:lnTo>
                    <a:pt x="39901" y="84410"/>
                  </a:lnTo>
                  <a:cubicBezTo>
                    <a:pt x="52268" y="84410"/>
                    <a:pt x="57693" y="79452"/>
                    <a:pt x="57693" y="70818"/>
                  </a:cubicBezTo>
                  <a:cubicBezTo>
                    <a:pt x="57693" y="62185"/>
                    <a:pt x="51276" y="57518"/>
                    <a:pt x="38909" y="57518"/>
                  </a:cubicBezTo>
                  <a:lnTo>
                    <a:pt x="21934" y="57518"/>
                  </a:lnTo>
                  <a:lnTo>
                    <a:pt x="21934" y="84410"/>
                  </a:lnTo>
                  <a:close/>
                </a:path>
              </a:pathLst>
            </a:custGeom>
            <a:solidFill>
              <a:srgbClr val="DC231E"/>
            </a:solidFill>
            <a:ln w="5828"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1BD6A15-ACF8-BF27-6C57-D6466A6990E6}"/>
                </a:ext>
              </a:extLst>
            </p:cNvPr>
            <p:cNvSpPr/>
            <p:nvPr/>
          </p:nvSpPr>
          <p:spPr>
            <a:xfrm>
              <a:off x="10918389" y="1326318"/>
              <a:ext cx="71576" cy="101443"/>
            </a:xfrm>
            <a:custGeom>
              <a:avLst/>
              <a:gdLst>
                <a:gd name="connsiteX0" fmla="*/ 0 w 71576"/>
                <a:gd name="connsiteY0" fmla="*/ 101444 h 101443"/>
                <a:gd name="connsiteX1" fmla="*/ 0 w 71576"/>
                <a:gd name="connsiteY1" fmla="*/ 0 h 101443"/>
                <a:gd name="connsiteX2" fmla="*/ 69068 w 71576"/>
                <a:gd name="connsiteY2" fmla="*/ 0 h 101443"/>
                <a:gd name="connsiteX3" fmla="*/ 69068 w 71576"/>
                <a:gd name="connsiteY3" fmla="*/ 18667 h 101443"/>
                <a:gd name="connsiteX4" fmla="*/ 22342 w 71576"/>
                <a:gd name="connsiteY4" fmla="*/ 18667 h 101443"/>
                <a:gd name="connsiteX5" fmla="*/ 22342 w 71576"/>
                <a:gd name="connsiteY5" fmla="*/ 40484 h 101443"/>
                <a:gd name="connsiteX6" fmla="*/ 56176 w 71576"/>
                <a:gd name="connsiteY6" fmla="*/ 40484 h 101443"/>
                <a:gd name="connsiteX7" fmla="*/ 56176 w 71576"/>
                <a:gd name="connsiteY7" fmla="*/ 58160 h 101443"/>
                <a:gd name="connsiteX8" fmla="*/ 22342 w 71576"/>
                <a:gd name="connsiteY8" fmla="*/ 58160 h 101443"/>
                <a:gd name="connsiteX9" fmla="*/ 22342 w 71576"/>
                <a:gd name="connsiteY9" fmla="*/ 83360 h 101443"/>
                <a:gd name="connsiteX10" fmla="*/ 71576 w 71576"/>
                <a:gd name="connsiteY10" fmla="*/ 83360 h 101443"/>
                <a:gd name="connsiteX11" fmla="*/ 71576 w 71576"/>
                <a:gd name="connsiteY11" fmla="*/ 101444 h 101443"/>
                <a:gd name="connsiteX12" fmla="*/ 0 w 71576"/>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76" h="101443">
                  <a:moveTo>
                    <a:pt x="0" y="101444"/>
                  </a:moveTo>
                  <a:lnTo>
                    <a:pt x="0" y="0"/>
                  </a:lnTo>
                  <a:lnTo>
                    <a:pt x="69068" y="0"/>
                  </a:lnTo>
                  <a:lnTo>
                    <a:pt x="69068" y="18667"/>
                  </a:lnTo>
                  <a:lnTo>
                    <a:pt x="22342" y="18667"/>
                  </a:lnTo>
                  <a:lnTo>
                    <a:pt x="22342" y="40484"/>
                  </a:lnTo>
                  <a:lnTo>
                    <a:pt x="56176" y="40484"/>
                  </a:lnTo>
                  <a:lnTo>
                    <a:pt x="56176" y="58160"/>
                  </a:lnTo>
                  <a:lnTo>
                    <a:pt x="22342" y="58160"/>
                  </a:lnTo>
                  <a:lnTo>
                    <a:pt x="22342" y="83360"/>
                  </a:lnTo>
                  <a:lnTo>
                    <a:pt x="71576" y="83360"/>
                  </a:lnTo>
                  <a:lnTo>
                    <a:pt x="71576"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2263F-F661-E48E-1C7B-D9430248CAD4}"/>
                </a:ext>
              </a:extLst>
            </p:cNvPr>
            <p:cNvSpPr/>
            <p:nvPr/>
          </p:nvSpPr>
          <p:spPr>
            <a:xfrm>
              <a:off x="11018899" y="1326318"/>
              <a:ext cx="85693" cy="101443"/>
            </a:xfrm>
            <a:custGeom>
              <a:avLst/>
              <a:gdLst>
                <a:gd name="connsiteX0" fmla="*/ 0 w 85693"/>
                <a:gd name="connsiteY0" fmla="*/ 101444 h 101443"/>
                <a:gd name="connsiteX1" fmla="*/ 0 w 85693"/>
                <a:gd name="connsiteY1" fmla="*/ 0 h 101443"/>
                <a:gd name="connsiteX2" fmla="*/ 22342 w 85693"/>
                <a:gd name="connsiteY2" fmla="*/ 0 h 101443"/>
                <a:gd name="connsiteX3" fmla="*/ 64810 w 85693"/>
                <a:gd name="connsiteY3" fmla="*/ 64693 h 101443"/>
                <a:gd name="connsiteX4" fmla="*/ 65101 w 85693"/>
                <a:gd name="connsiteY4" fmla="*/ 64693 h 101443"/>
                <a:gd name="connsiteX5" fmla="*/ 65101 w 85693"/>
                <a:gd name="connsiteY5" fmla="*/ 0 h 101443"/>
                <a:gd name="connsiteX6" fmla="*/ 85693 w 85693"/>
                <a:gd name="connsiteY6" fmla="*/ 0 h 101443"/>
                <a:gd name="connsiteX7" fmla="*/ 85693 w 85693"/>
                <a:gd name="connsiteY7" fmla="*/ 101444 h 101443"/>
                <a:gd name="connsiteX8" fmla="*/ 65101 w 85693"/>
                <a:gd name="connsiteY8" fmla="*/ 101444 h 101443"/>
                <a:gd name="connsiteX9" fmla="*/ 20825 w 85693"/>
                <a:gd name="connsiteY9" fmla="*/ 36167 h 101443"/>
                <a:gd name="connsiteX10" fmla="*/ 20534 w 85693"/>
                <a:gd name="connsiteY10" fmla="*/ 36167 h 101443"/>
                <a:gd name="connsiteX11" fmla="*/ 20534 w 85693"/>
                <a:gd name="connsiteY11" fmla="*/ 101444 h 101443"/>
                <a:gd name="connsiteX12" fmla="*/ 0 w 85693"/>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93" h="101443">
                  <a:moveTo>
                    <a:pt x="0" y="101444"/>
                  </a:moveTo>
                  <a:lnTo>
                    <a:pt x="0" y="0"/>
                  </a:lnTo>
                  <a:lnTo>
                    <a:pt x="22342" y="0"/>
                  </a:lnTo>
                  <a:lnTo>
                    <a:pt x="64810" y="64693"/>
                  </a:lnTo>
                  <a:lnTo>
                    <a:pt x="65101" y="64693"/>
                  </a:lnTo>
                  <a:lnTo>
                    <a:pt x="65101" y="0"/>
                  </a:lnTo>
                  <a:lnTo>
                    <a:pt x="85693" y="0"/>
                  </a:lnTo>
                  <a:lnTo>
                    <a:pt x="85693" y="101444"/>
                  </a:lnTo>
                  <a:lnTo>
                    <a:pt x="65101" y="101444"/>
                  </a:lnTo>
                  <a:lnTo>
                    <a:pt x="20825" y="36167"/>
                  </a:lnTo>
                  <a:lnTo>
                    <a:pt x="20534" y="36167"/>
                  </a:lnTo>
                  <a:lnTo>
                    <a:pt x="20534"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C69E8A-C532-E47C-509A-9CB3D695B59A}"/>
                </a:ext>
              </a:extLst>
            </p:cNvPr>
            <p:cNvSpPr/>
            <p:nvPr/>
          </p:nvSpPr>
          <p:spPr>
            <a:xfrm>
              <a:off x="11139127" y="1326318"/>
              <a:ext cx="85401" cy="101443"/>
            </a:xfrm>
            <a:custGeom>
              <a:avLst/>
              <a:gdLst>
                <a:gd name="connsiteX0" fmla="*/ 0 w 85401"/>
                <a:gd name="connsiteY0" fmla="*/ 101444 h 101443"/>
                <a:gd name="connsiteX1" fmla="*/ 0 w 85401"/>
                <a:gd name="connsiteY1" fmla="*/ 0 h 101443"/>
                <a:gd name="connsiteX2" fmla="*/ 31092 w 85401"/>
                <a:gd name="connsiteY2" fmla="*/ 0 h 101443"/>
                <a:gd name="connsiteX3" fmla="*/ 85402 w 85401"/>
                <a:gd name="connsiteY3" fmla="*/ 50168 h 101443"/>
                <a:gd name="connsiteX4" fmla="*/ 31092 w 85401"/>
                <a:gd name="connsiteY4" fmla="*/ 101444 h 101443"/>
                <a:gd name="connsiteX5" fmla="*/ 0 w 85401"/>
                <a:gd name="connsiteY5" fmla="*/ 101444 h 101443"/>
                <a:gd name="connsiteX6" fmla="*/ 22225 w 85401"/>
                <a:gd name="connsiteY6" fmla="*/ 83302 h 101443"/>
                <a:gd name="connsiteX7" fmla="*/ 32668 w 85401"/>
                <a:gd name="connsiteY7" fmla="*/ 83302 h 101443"/>
                <a:gd name="connsiteX8" fmla="*/ 63118 w 85401"/>
                <a:gd name="connsiteY8" fmla="*/ 50401 h 101443"/>
                <a:gd name="connsiteX9" fmla="*/ 32434 w 85401"/>
                <a:gd name="connsiteY9" fmla="*/ 18609 h 101443"/>
                <a:gd name="connsiteX10" fmla="*/ 22284 w 85401"/>
                <a:gd name="connsiteY10" fmla="*/ 18609 h 101443"/>
                <a:gd name="connsiteX11" fmla="*/ 22284 w 85401"/>
                <a:gd name="connsiteY11" fmla="*/ 83302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401" h="101443">
                  <a:moveTo>
                    <a:pt x="0" y="101444"/>
                  </a:moveTo>
                  <a:lnTo>
                    <a:pt x="0" y="0"/>
                  </a:lnTo>
                  <a:lnTo>
                    <a:pt x="31092" y="0"/>
                  </a:lnTo>
                  <a:cubicBezTo>
                    <a:pt x="62068" y="0"/>
                    <a:pt x="85402" y="13184"/>
                    <a:pt x="85402" y="50168"/>
                  </a:cubicBezTo>
                  <a:cubicBezTo>
                    <a:pt x="85402" y="87152"/>
                    <a:pt x="61660" y="101444"/>
                    <a:pt x="31092" y="101444"/>
                  </a:cubicBezTo>
                  <a:lnTo>
                    <a:pt x="0" y="101444"/>
                  </a:lnTo>
                  <a:close/>
                  <a:moveTo>
                    <a:pt x="22225" y="83302"/>
                  </a:moveTo>
                  <a:lnTo>
                    <a:pt x="32668" y="83302"/>
                  </a:lnTo>
                  <a:cubicBezTo>
                    <a:pt x="54718" y="83302"/>
                    <a:pt x="63118" y="73443"/>
                    <a:pt x="63118" y="50401"/>
                  </a:cubicBezTo>
                  <a:cubicBezTo>
                    <a:pt x="63118" y="28759"/>
                    <a:pt x="54601" y="18609"/>
                    <a:pt x="32434" y="18609"/>
                  </a:cubicBezTo>
                  <a:lnTo>
                    <a:pt x="22284" y="18609"/>
                  </a:lnTo>
                  <a:lnTo>
                    <a:pt x="22284" y="83302"/>
                  </a:lnTo>
                  <a:close/>
                </a:path>
              </a:pathLst>
            </a:custGeom>
            <a:solidFill>
              <a:srgbClr val="DC231E"/>
            </a:solidFill>
            <a:ln w="5828"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2D616069-FF81-0C0A-0E85-6D5EEAF59C93}"/>
                </a:ext>
              </a:extLst>
            </p:cNvPr>
            <p:cNvSpPr/>
            <p:nvPr/>
          </p:nvSpPr>
          <p:spPr>
            <a:xfrm>
              <a:off x="8368996" y="1377011"/>
              <a:ext cx="1528189" cy="5833"/>
            </a:xfrm>
            <a:custGeom>
              <a:avLst/>
              <a:gdLst>
                <a:gd name="connsiteX0" fmla="*/ 0 w 1528189"/>
                <a:gd name="connsiteY0" fmla="*/ 0 h 5833"/>
                <a:gd name="connsiteX1" fmla="*/ 1528189 w 1528189"/>
                <a:gd name="connsiteY1" fmla="*/ 0 h 5833"/>
              </a:gdLst>
              <a:ahLst/>
              <a:cxnLst>
                <a:cxn ang="0">
                  <a:pos x="connsiteX0" y="connsiteY0"/>
                </a:cxn>
                <a:cxn ang="0">
                  <a:pos x="connsiteX1" y="connsiteY1"/>
                </a:cxn>
              </a:cxnLst>
              <a:rect l="l" t="t" r="r" b="b"/>
              <a:pathLst>
                <a:path w="1528189" h="5833">
                  <a:moveTo>
                    <a:pt x="0" y="0"/>
                  </a:moveTo>
                  <a:lnTo>
                    <a:pt x="1528189" y="0"/>
                  </a:lnTo>
                </a:path>
              </a:pathLst>
            </a:custGeom>
            <a:ln w="17485" cap="flat">
              <a:solidFill>
                <a:srgbClr val="DC231E"/>
              </a:solid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A2317183-7232-8132-2031-10188DAF19D1}"/>
                </a:ext>
              </a:extLst>
            </p:cNvPr>
            <p:cNvSpPr/>
            <p:nvPr/>
          </p:nvSpPr>
          <p:spPr>
            <a:xfrm>
              <a:off x="8107949" y="1282742"/>
              <a:ext cx="185912" cy="176870"/>
            </a:xfrm>
            <a:custGeom>
              <a:avLst/>
              <a:gdLst>
                <a:gd name="connsiteX0" fmla="*/ 92985 w 185912"/>
                <a:gd name="connsiteY0" fmla="*/ 0 h 176870"/>
                <a:gd name="connsiteX1" fmla="*/ 121686 w 185912"/>
                <a:gd name="connsiteY1" fmla="*/ 58218 h 176870"/>
                <a:gd name="connsiteX2" fmla="*/ 185912 w 185912"/>
                <a:gd name="connsiteY2" fmla="*/ 67551 h 176870"/>
                <a:gd name="connsiteX3" fmla="*/ 139419 w 185912"/>
                <a:gd name="connsiteY3" fmla="*/ 112877 h 176870"/>
                <a:gd name="connsiteX4" fmla="*/ 150445 w 185912"/>
                <a:gd name="connsiteY4" fmla="*/ 176870 h 176870"/>
                <a:gd name="connsiteX5" fmla="*/ 92985 w 185912"/>
                <a:gd name="connsiteY5" fmla="*/ 146653 h 176870"/>
                <a:gd name="connsiteX6" fmla="*/ 35526 w 185912"/>
                <a:gd name="connsiteY6" fmla="*/ 176870 h 176870"/>
                <a:gd name="connsiteX7" fmla="*/ 46493 w 185912"/>
                <a:gd name="connsiteY7" fmla="*/ 112877 h 176870"/>
                <a:gd name="connsiteX8" fmla="*/ 0 w 185912"/>
                <a:gd name="connsiteY8" fmla="*/ 67551 h 176870"/>
                <a:gd name="connsiteX9" fmla="*/ 64226 w 185912"/>
                <a:gd name="connsiteY9" fmla="*/ 58218 h 176870"/>
                <a:gd name="connsiteX10" fmla="*/ 92985 w 185912"/>
                <a:gd name="connsiteY10" fmla="*/ 0 h 1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12" h="176870">
                  <a:moveTo>
                    <a:pt x="92985" y="0"/>
                  </a:moveTo>
                  <a:lnTo>
                    <a:pt x="121686" y="58218"/>
                  </a:lnTo>
                  <a:lnTo>
                    <a:pt x="185912" y="67551"/>
                  </a:lnTo>
                  <a:lnTo>
                    <a:pt x="139419" y="112877"/>
                  </a:lnTo>
                  <a:lnTo>
                    <a:pt x="150445" y="176870"/>
                  </a:lnTo>
                  <a:lnTo>
                    <a:pt x="92985" y="146653"/>
                  </a:lnTo>
                  <a:lnTo>
                    <a:pt x="35526" y="176870"/>
                  </a:lnTo>
                  <a:lnTo>
                    <a:pt x="46493" y="112877"/>
                  </a:lnTo>
                  <a:lnTo>
                    <a:pt x="0" y="67551"/>
                  </a:lnTo>
                  <a:lnTo>
                    <a:pt x="64226" y="58218"/>
                  </a:lnTo>
                  <a:lnTo>
                    <a:pt x="92985" y="0"/>
                  </a:lnTo>
                  <a:close/>
                </a:path>
              </a:pathLst>
            </a:custGeom>
            <a:solidFill>
              <a:srgbClr val="DC231E"/>
            </a:solidFill>
            <a:ln w="5828" cap="flat">
              <a:noFill/>
              <a:prstDash val="solid"/>
              <a:miter/>
            </a:ln>
          </p:spPr>
          <p:txBody>
            <a:bodyPr rtlCol="0" anchor="ctr"/>
            <a:lstStyle/>
            <a:p>
              <a:endParaRPr lang="en-US"/>
            </a:p>
          </p:txBody>
        </p:sp>
      </p:grpSp>
      <p:grpSp>
        <p:nvGrpSpPr>
          <p:cNvPr id="243" name="Group 242" descr="A star marker shows IU Northwest on the state map.">
            <a:extLst>
              <a:ext uri="{FF2B5EF4-FFF2-40B4-BE49-F238E27FC236}">
                <a16:creationId xmlns:a16="http://schemas.microsoft.com/office/drawing/2014/main" id="{9B6AABE7-CF05-DAE4-95F6-4289ACEA6544}"/>
              </a:ext>
            </a:extLst>
          </p:cNvPr>
          <p:cNvGrpSpPr/>
          <p:nvPr/>
        </p:nvGrpSpPr>
        <p:grpSpPr>
          <a:xfrm>
            <a:off x="6978010" y="1304793"/>
            <a:ext cx="4209883" cy="548169"/>
            <a:chOff x="6978010" y="1304793"/>
            <a:chExt cx="4209883" cy="548169"/>
          </a:xfrm>
        </p:grpSpPr>
        <p:sp>
          <p:nvSpPr>
            <p:cNvPr id="119" name="Freeform 118">
              <a:extLst>
                <a:ext uri="{FF2B5EF4-FFF2-40B4-BE49-F238E27FC236}">
                  <a16:creationId xmlns:a16="http://schemas.microsoft.com/office/drawing/2014/main" id="{DFDF1210-1CBB-239D-0FC0-8E710976AF51}"/>
                </a:ext>
              </a:extLst>
            </p:cNvPr>
            <p:cNvSpPr/>
            <p:nvPr/>
          </p:nvSpPr>
          <p:spPr>
            <a:xfrm>
              <a:off x="6978010" y="1304793"/>
              <a:ext cx="336123" cy="336123"/>
            </a:xfrm>
            <a:custGeom>
              <a:avLst/>
              <a:gdLst>
                <a:gd name="connsiteX0" fmla="*/ 168062 w 336123"/>
                <a:gd name="connsiteY0" fmla="*/ 0 h 336123"/>
                <a:gd name="connsiteX1" fmla="*/ 0 w 336123"/>
                <a:gd name="connsiteY1" fmla="*/ 168062 h 336123"/>
                <a:gd name="connsiteX2" fmla="*/ 168062 w 336123"/>
                <a:gd name="connsiteY2" fmla="*/ 336123 h 336123"/>
                <a:gd name="connsiteX3" fmla="*/ 336124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3"/>
                    <a:pt x="168062" y="336123"/>
                  </a:cubicBezTo>
                  <a:cubicBezTo>
                    <a:pt x="260755" y="336123"/>
                    <a:pt x="336124" y="260755"/>
                    <a:pt x="336124" y="168062"/>
                  </a:cubicBezTo>
                  <a:cubicBezTo>
                    <a:pt x="336124"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A0DCEE2-FEC2-D6DA-AD35-01A3D56A2F60}"/>
                </a:ext>
              </a:extLst>
            </p:cNvPr>
            <p:cNvSpPr/>
            <p:nvPr/>
          </p:nvSpPr>
          <p:spPr>
            <a:xfrm>
              <a:off x="7005194" y="1331977"/>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79"/>
                    <a:pt x="0" y="140878"/>
                  </a:cubicBezTo>
                  <a:cubicBezTo>
                    <a:pt x="0" y="63176"/>
                    <a:pt x="63176" y="0"/>
                    <a:pt x="140878" y="0"/>
                  </a:cubicBezTo>
                  <a:cubicBezTo>
                    <a:pt x="218579" y="0"/>
                    <a:pt x="281756" y="63176"/>
                    <a:pt x="281756" y="140878"/>
                  </a:cubicBezTo>
                  <a:cubicBezTo>
                    <a:pt x="281756" y="218579"/>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28A566DF-B136-5BC7-19DD-D7F056C13A7B}"/>
                </a:ext>
              </a:extLst>
            </p:cNvPr>
            <p:cNvSpPr/>
            <p:nvPr/>
          </p:nvSpPr>
          <p:spPr>
            <a:xfrm>
              <a:off x="9972553" y="1749593"/>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478F65F-431D-CDD8-D598-23918BB84A00}"/>
                </a:ext>
              </a:extLst>
            </p:cNvPr>
            <p:cNvSpPr/>
            <p:nvPr/>
          </p:nvSpPr>
          <p:spPr>
            <a:xfrm>
              <a:off x="10028729" y="1749593"/>
              <a:ext cx="81843" cy="103077"/>
            </a:xfrm>
            <a:custGeom>
              <a:avLst/>
              <a:gdLst>
                <a:gd name="connsiteX0" fmla="*/ 0 w 81843"/>
                <a:gd name="connsiteY0" fmla="*/ 62651 h 103077"/>
                <a:gd name="connsiteX1" fmla="*/ 0 w 81843"/>
                <a:gd name="connsiteY1" fmla="*/ 0 h 103077"/>
                <a:gd name="connsiteX2" fmla="*/ 22342 w 81843"/>
                <a:gd name="connsiteY2" fmla="*/ 0 h 103077"/>
                <a:gd name="connsiteX3" fmla="*/ 22342 w 81843"/>
                <a:gd name="connsiteY3" fmla="*/ 62068 h 103077"/>
                <a:gd name="connsiteX4" fmla="*/ 41243 w 81843"/>
                <a:gd name="connsiteY4" fmla="*/ 84935 h 103077"/>
                <a:gd name="connsiteX5" fmla="*/ 59909 w 81843"/>
                <a:gd name="connsiteY5" fmla="*/ 62068 h 103077"/>
                <a:gd name="connsiteX6" fmla="*/ 59909 w 81843"/>
                <a:gd name="connsiteY6" fmla="*/ 0 h 103077"/>
                <a:gd name="connsiteX7" fmla="*/ 81843 w 81843"/>
                <a:gd name="connsiteY7" fmla="*/ 0 h 103077"/>
                <a:gd name="connsiteX8" fmla="*/ 81843 w 81843"/>
                <a:gd name="connsiteY8" fmla="*/ 62476 h 103077"/>
                <a:gd name="connsiteX9" fmla="*/ 41009 w 81843"/>
                <a:gd name="connsiteY9" fmla="*/ 103077 h 103077"/>
                <a:gd name="connsiteX10" fmla="*/ 0 w 81843"/>
                <a:gd name="connsiteY10" fmla="*/ 62651 h 10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7">
                  <a:moveTo>
                    <a:pt x="0" y="62651"/>
                  </a:moveTo>
                  <a:lnTo>
                    <a:pt x="0" y="0"/>
                  </a:lnTo>
                  <a:lnTo>
                    <a:pt x="22342" y="0"/>
                  </a:lnTo>
                  <a:lnTo>
                    <a:pt x="22342" y="62068"/>
                  </a:lnTo>
                  <a:cubicBezTo>
                    <a:pt x="22342" y="76710"/>
                    <a:pt x="27942" y="84935"/>
                    <a:pt x="41243" y="84935"/>
                  </a:cubicBezTo>
                  <a:cubicBezTo>
                    <a:pt x="54543" y="84935"/>
                    <a:pt x="59909" y="76827"/>
                    <a:pt x="59909" y="62068"/>
                  </a:cubicBezTo>
                  <a:lnTo>
                    <a:pt x="59909"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95C67A1D-2C44-3EA0-898A-6C08E2D2E6D6}"/>
                </a:ext>
              </a:extLst>
            </p:cNvPr>
            <p:cNvSpPr/>
            <p:nvPr/>
          </p:nvSpPr>
          <p:spPr>
            <a:xfrm>
              <a:off x="10194108" y="1749593"/>
              <a:ext cx="85693" cy="101443"/>
            </a:xfrm>
            <a:custGeom>
              <a:avLst/>
              <a:gdLst>
                <a:gd name="connsiteX0" fmla="*/ 0 w 85693"/>
                <a:gd name="connsiteY0" fmla="*/ 101444 h 101443"/>
                <a:gd name="connsiteX1" fmla="*/ 0 w 85693"/>
                <a:gd name="connsiteY1" fmla="*/ 0 h 101443"/>
                <a:gd name="connsiteX2" fmla="*/ 22342 w 85693"/>
                <a:gd name="connsiteY2" fmla="*/ 0 h 101443"/>
                <a:gd name="connsiteX3" fmla="*/ 64810 w 85693"/>
                <a:gd name="connsiteY3" fmla="*/ 64693 h 101443"/>
                <a:gd name="connsiteX4" fmla="*/ 65102 w 85693"/>
                <a:gd name="connsiteY4" fmla="*/ 64693 h 101443"/>
                <a:gd name="connsiteX5" fmla="*/ 65102 w 85693"/>
                <a:gd name="connsiteY5" fmla="*/ 0 h 101443"/>
                <a:gd name="connsiteX6" fmla="*/ 85693 w 85693"/>
                <a:gd name="connsiteY6" fmla="*/ 0 h 101443"/>
                <a:gd name="connsiteX7" fmla="*/ 85693 w 85693"/>
                <a:gd name="connsiteY7" fmla="*/ 101444 h 101443"/>
                <a:gd name="connsiteX8" fmla="*/ 65102 w 85693"/>
                <a:gd name="connsiteY8" fmla="*/ 101444 h 101443"/>
                <a:gd name="connsiteX9" fmla="*/ 20825 w 85693"/>
                <a:gd name="connsiteY9" fmla="*/ 36167 h 101443"/>
                <a:gd name="connsiteX10" fmla="*/ 20534 w 85693"/>
                <a:gd name="connsiteY10" fmla="*/ 36167 h 101443"/>
                <a:gd name="connsiteX11" fmla="*/ 20534 w 85693"/>
                <a:gd name="connsiteY11" fmla="*/ 101444 h 101443"/>
                <a:gd name="connsiteX12" fmla="*/ 0 w 85693"/>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93" h="101443">
                  <a:moveTo>
                    <a:pt x="0" y="101444"/>
                  </a:moveTo>
                  <a:lnTo>
                    <a:pt x="0" y="0"/>
                  </a:lnTo>
                  <a:lnTo>
                    <a:pt x="22342" y="0"/>
                  </a:lnTo>
                  <a:lnTo>
                    <a:pt x="64810" y="64693"/>
                  </a:lnTo>
                  <a:lnTo>
                    <a:pt x="65102" y="64693"/>
                  </a:lnTo>
                  <a:lnTo>
                    <a:pt x="65102" y="0"/>
                  </a:lnTo>
                  <a:lnTo>
                    <a:pt x="85693" y="0"/>
                  </a:lnTo>
                  <a:lnTo>
                    <a:pt x="85693" y="101444"/>
                  </a:lnTo>
                  <a:lnTo>
                    <a:pt x="65102" y="101444"/>
                  </a:lnTo>
                  <a:lnTo>
                    <a:pt x="20825" y="36167"/>
                  </a:lnTo>
                  <a:lnTo>
                    <a:pt x="20534" y="36167"/>
                  </a:lnTo>
                  <a:lnTo>
                    <a:pt x="20534"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F0FC0274-A410-AFD8-797D-5C88930953FD}"/>
                </a:ext>
              </a:extLst>
            </p:cNvPr>
            <p:cNvSpPr/>
            <p:nvPr/>
          </p:nvSpPr>
          <p:spPr>
            <a:xfrm>
              <a:off x="10309552" y="1747727"/>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5 h 105235"/>
                <a:gd name="connsiteX4" fmla="*/ 0 w 95551"/>
                <a:gd name="connsiteY4" fmla="*/ 52618 h 105235"/>
                <a:gd name="connsiteX5" fmla="*/ 73326 w 95551"/>
                <a:gd name="connsiteY5" fmla="*/ 52618 h 105235"/>
                <a:gd name="connsiteX6" fmla="*/ 47834 w 95551"/>
                <a:gd name="connsiteY6" fmla="*/ 18492 h 105235"/>
                <a:gd name="connsiteX7" fmla="*/ 22342 w 95551"/>
                <a:gd name="connsiteY7" fmla="*/ 52618 h 105235"/>
                <a:gd name="connsiteX8" fmla="*/ 47834 w 95551"/>
                <a:gd name="connsiteY8" fmla="*/ 87327 h 105235"/>
                <a:gd name="connsiteX9" fmla="*/ 73326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5"/>
                    <a:pt x="23275" y="0"/>
                    <a:pt x="47834" y="0"/>
                  </a:cubicBezTo>
                  <a:cubicBezTo>
                    <a:pt x="72393" y="0"/>
                    <a:pt x="95552" y="16975"/>
                    <a:pt x="95552" y="52618"/>
                  </a:cubicBezTo>
                  <a:cubicBezTo>
                    <a:pt x="95552" y="88260"/>
                    <a:pt x="72218" y="105235"/>
                    <a:pt x="47834" y="105235"/>
                  </a:cubicBezTo>
                  <a:cubicBezTo>
                    <a:pt x="23450" y="105235"/>
                    <a:pt x="0" y="88260"/>
                    <a:pt x="0" y="52618"/>
                  </a:cubicBezTo>
                  <a:close/>
                  <a:moveTo>
                    <a:pt x="73326" y="52618"/>
                  </a:moveTo>
                  <a:cubicBezTo>
                    <a:pt x="73326" y="31384"/>
                    <a:pt x="63468" y="18492"/>
                    <a:pt x="47834" y="18492"/>
                  </a:cubicBezTo>
                  <a:cubicBezTo>
                    <a:pt x="32200" y="18492"/>
                    <a:pt x="22342" y="31384"/>
                    <a:pt x="22342" y="52618"/>
                  </a:cubicBezTo>
                  <a:cubicBezTo>
                    <a:pt x="22342" y="73851"/>
                    <a:pt x="32084" y="87327"/>
                    <a:pt x="47834" y="87327"/>
                  </a:cubicBezTo>
                  <a:cubicBezTo>
                    <a:pt x="63584" y="87327"/>
                    <a:pt x="73326" y="73910"/>
                    <a:pt x="73326" y="52618"/>
                  </a:cubicBezTo>
                  <a:close/>
                </a:path>
              </a:pathLst>
            </a:custGeom>
            <a:solidFill>
              <a:srgbClr val="DC231E"/>
            </a:solidFill>
            <a:ln w="5828"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38C596DF-BDBF-190C-4810-09682A0F99A4}"/>
                </a:ext>
              </a:extLst>
            </p:cNvPr>
            <p:cNvSpPr/>
            <p:nvPr/>
          </p:nvSpPr>
          <p:spPr>
            <a:xfrm>
              <a:off x="10434971" y="1749593"/>
              <a:ext cx="79509" cy="101443"/>
            </a:xfrm>
            <a:custGeom>
              <a:avLst/>
              <a:gdLst>
                <a:gd name="connsiteX0" fmla="*/ 0 w 79509"/>
                <a:gd name="connsiteY0" fmla="*/ 101444 h 101443"/>
                <a:gd name="connsiteX1" fmla="*/ 0 w 79509"/>
                <a:gd name="connsiteY1" fmla="*/ 0 h 101443"/>
                <a:gd name="connsiteX2" fmla="*/ 38092 w 79509"/>
                <a:gd name="connsiteY2" fmla="*/ 0 h 101443"/>
                <a:gd name="connsiteX3" fmla="*/ 77993 w 79509"/>
                <a:gd name="connsiteY3" fmla="*/ 31384 h 101443"/>
                <a:gd name="connsiteX4" fmla="*/ 56876 w 79509"/>
                <a:gd name="connsiteY4" fmla="*/ 60318 h 101443"/>
                <a:gd name="connsiteX5" fmla="*/ 79510 w 79509"/>
                <a:gd name="connsiteY5" fmla="*/ 101444 h 101443"/>
                <a:gd name="connsiteX6" fmla="*/ 55943 w 79509"/>
                <a:gd name="connsiteY6" fmla="*/ 101444 h 101443"/>
                <a:gd name="connsiteX7" fmla="*/ 34826 w 79509"/>
                <a:gd name="connsiteY7" fmla="*/ 63176 h 101443"/>
                <a:gd name="connsiteX8" fmla="*/ 21933 w 79509"/>
                <a:gd name="connsiteY8" fmla="*/ 63176 h 101443"/>
                <a:gd name="connsiteX9" fmla="*/ 21933 w 79509"/>
                <a:gd name="connsiteY9" fmla="*/ 101444 h 101443"/>
                <a:gd name="connsiteX10" fmla="*/ 0 w 79509"/>
                <a:gd name="connsiteY10" fmla="*/ 101444 h 101443"/>
                <a:gd name="connsiteX11" fmla="*/ 21933 w 79509"/>
                <a:gd name="connsiteY11" fmla="*/ 45968 h 101443"/>
                <a:gd name="connsiteX12" fmla="*/ 37159 w 79509"/>
                <a:gd name="connsiteY12" fmla="*/ 45968 h 101443"/>
                <a:gd name="connsiteX13" fmla="*/ 56234 w 79509"/>
                <a:gd name="connsiteY13" fmla="*/ 31967 h 101443"/>
                <a:gd name="connsiteX14" fmla="*/ 37159 w 79509"/>
                <a:gd name="connsiteY14" fmla="*/ 18259 h 101443"/>
                <a:gd name="connsiteX15" fmla="*/ 21933 w 79509"/>
                <a:gd name="connsiteY15" fmla="*/ 18259 h 101443"/>
                <a:gd name="connsiteX16" fmla="*/ 21933 w 79509"/>
                <a:gd name="connsiteY16" fmla="*/ 45968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509" h="101443">
                  <a:moveTo>
                    <a:pt x="0" y="101444"/>
                  </a:moveTo>
                  <a:lnTo>
                    <a:pt x="0" y="0"/>
                  </a:lnTo>
                  <a:lnTo>
                    <a:pt x="38092" y="0"/>
                  </a:lnTo>
                  <a:cubicBezTo>
                    <a:pt x="63060" y="0"/>
                    <a:pt x="77993" y="8925"/>
                    <a:pt x="77993" y="31384"/>
                  </a:cubicBezTo>
                  <a:cubicBezTo>
                    <a:pt x="77993" y="47426"/>
                    <a:pt x="70468" y="56176"/>
                    <a:pt x="56876" y="60318"/>
                  </a:cubicBezTo>
                  <a:lnTo>
                    <a:pt x="79510" y="101444"/>
                  </a:lnTo>
                  <a:lnTo>
                    <a:pt x="55943" y="101444"/>
                  </a:lnTo>
                  <a:lnTo>
                    <a:pt x="34826" y="63176"/>
                  </a:lnTo>
                  <a:lnTo>
                    <a:pt x="21933" y="63176"/>
                  </a:lnTo>
                  <a:lnTo>
                    <a:pt x="21933" y="101444"/>
                  </a:lnTo>
                  <a:lnTo>
                    <a:pt x="0" y="101444"/>
                  </a:lnTo>
                  <a:close/>
                  <a:moveTo>
                    <a:pt x="21933" y="45968"/>
                  </a:moveTo>
                  <a:lnTo>
                    <a:pt x="37159" y="45968"/>
                  </a:lnTo>
                  <a:cubicBezTo>
                    <a:pt x="50051" y="45968"/>
                    <a:pt x="56234" y="42293"/>
                    <a:pt x="56234" y="31967"/>
                  </a:cubicBezTo>
                  <a:cubicBezTo>
                    <a:pt x="56234" y="21642"/>
                    <a:pt x="50051" y="18259"/>
                    <a:pt x="37159" y="18259"/>
                  </a:cubicBezTo>
                  <a:lnTo>
                    <a:pt x="21933" y="18259"/>
                  </a:lnTo>
                  <a:lnTo>
                    <a:pt x="21933" y="45968"/>
                  </a:lnTo>
                  <a:close/>
                </a:path>
              </a:pathLst>
            </a:custGeom>
            <a:solidFill>
              <a:srgbClr val="DC231E"/>
            </a:solidFill>
            <a:ln w="5828"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FCC3C85F-75AB-BDA2-C412-A1E7456FAC0E}"/>
                </a:ext>
              </a:extLst>
            </p:cNvPr>
            <p:cNvSpPr/>
            <p:nvPr/>
          </p:nvSpPr>
          <p:spPr>
            <a:xfrm>
              <a:off x="10535190" y="1749593"/>
              <a:ext cx="82776" cy="101443"/>
            </a:xfrm>
            <a:custGeom>
              <a:avLst/>
              <a:gdLst>
                <a:gd name="connsiteX0" fmla="*/ 30159 w 82776"/>
                <a:gd name="connsiteY0" fmla="*/ 101444 h 101443"/>
                <a:gd name="connsiteX1" fmla="*/ 30159 w 82776"/>
                <a:gd name="connsiteY1" fmla="*/ 18667 h 101443"/>
                <a:gd name="connsiteX2" fmla="*/ 0 w 82776"/>
                <a:gd name="connsiteY2" fmla="*/ 18667 h 101443"/>
                <a:gd name="connsiteX3" fmla="*/ 0 w 82776"/>
                <a:gd name="connsiteY3" fmla="*/ 0 h 101443"/>
                <a:gd name="connsiteX4" fmla="*/ 82777 w 82776"/>
                <a:gd name="connsiteY4" fmla="*/ 0 h 101443"/>
                <a:gd name="connsiteX5" fmla="*/ 82777 w 82776"/>
                <a:gd name="connsiteY5" fmla="*/ 18667 h 101443"/>
                <a:gd name="connsiteX6" fmla="*/ 52501 w 82776"/>
                <a:gd name="connsiteY6" fmla="*/ 18667 h 101443"/>
                <a:gd name="connsiteX7" fmla="*/ 52501 w 82776"/>
                <a:gd name="connsiteY7" fmla="*/ 101444 h 101443"/>
                <a:gd name="connsiteX8" fmla="*/ 30159 w 82776"/>
                <a:gd name="connsiteY8"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6" h="101443">
                  <a:moveTo>
                    <a:pt x="30159" y="101444"/>
                  </a:moveTo>
                  <a:lnTo>
                    <a:pt x="30159" y="18667"/>
                  </a:lnTo>
                  <a:lnTo>
                    <a:pt x="0" y="18667"/>
                  </a:lnTo>
                  <a:lnTo>
                    <a:pt x="0" y="0"/>
                  </a:lnTo>
                  <a:lnTo>
                    <a:pt x="82777" y="0"/>
                  </a:lnTo>
                  <a:lnTo>
                    <a:pt x="82777" y="18667"/>
                  </a:lnTo>
                  <a:lnTo>
                    <a:pt x="52501" y="18667"/>
                  </a:lnTo>
                  <a:lnTo>
                    <a:pt x="52501" y="101444"/>
                  </a:lnTo>
                  <a:lnTo>
                    <a:pt x="30159" y="101444"/>
                  </a:lnTo>
                  <a:close/>
                </a:path>
              </a:pathLst>
            </a:custGeom>
            <a:solidFill>
              <a:srgbClr val="DC231E"/>
            </a:solidFill>
            <a:ln w="5828"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F79FD59A-8C6B-49BC-7258-B03896356A7C}"/>
                </a:ext>
              </a:extLst>
            </p:cNvPr>
            <p:cNvSpPr/>
            <p:nvPr/>
          </p:nvSpPr>
          <p:spPr>
            <a:xfrm>
              <a:off x="10645150" y="1749593"/>
              <a:ext cx="84585" cy="101443"/>
            </a:xfrm>
            <a:custGeom>
              <a:avLst/>
              <a:gdLst>
                <a:gd name="connsiteX0" fmla="*/ 0 w 84585"/>
                <a:gd name="connsiteY0" fmla="*/ 101444 h 101443"/>
                <a:gd name="connsiteX1" fmla="*/ 0 w 84585"/>
                <a:gd name="connsiteY1" fmla="*/ 0 h 101443"/>
                <a:gd name="connsiteX2" fmla="*/ 22342 w 84585"/>
                <a:gd name="connsiteY2" fmla="*/ 0 h 101443"/>
                <a:gd name="connsiteX3" fmla="*/ 22342 w 84585"/>
                <a:gd name="connsiteY3" fmla="*/ 39317 h 101443"/>
                <a:gd name="connsiteX4" fmla="*/ 62243 w 84585"/>
                <a:gd name="connsiteY4" fmla="*/ 39317 h 101443"/>
                <a:gd name="connsiteX5" fmla="*/ 62243 w 84585"/>
                <a:gd name="connsiteY5" fmla="*/ 0 h 101443"/>
                <a:gd name="connsiteX6" fmla="*/ 84585 w 84585"/>
                <a:gd name="connsiteY6" fmla="*/ 0 h 101443"/>
                <a:gd name="connsiteX7" fmla="*/ 84585 w 84585"/>
                <a:gd name="connsiteY7" fmla="*/ 101444 h 101443"/>
                <a:gd name="connsiteX8" fmla="*/ 62243 w 84585"/>
                <a:gd name="connsiteY8" fmla="*/ 101444 h 101443"/>
                <a:gd name="connsiteX9" fmla="*/ 62243 w 84585"/>
                <a:gd name="connsiteY9" fmla="*/ 58101 h 101443"/>
                <a:gd name="connsiteX10" fmla="*/ 22342 w 84585"/>
                <a:gd name="connsiteY10" fmla="*/ 58101 h 101443"/>
                <a:gd name="connsiteX11" fmla="*/ 22342 w 84585"/>
                <a:gd name="connsiteY11" fmla="*/ 101444 h 101443"/>
                <a:gd name="connsiteX12" fmla="*/ 0 w 84585"/>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585" h="101443">
                  <a:moveTo>
                    <a:pt x="0" y="101444"/>
                  </a:moveTo>
                  <a:lnTo>
                    <a:pt x="0" y="0"/>
                  </a:lnTo>
                  <a:lnTo>
                    <a:pt x="22342" y="0"/>
                  </a:lnTo>
                  <a:lnTo>
                    <a:pt x="22342" y="39317"/>
                  </a:lnTo>
                  <a:lnTo>
                    <a:pt x="62243" y="39317"/>
                  </a:lnTo>
                  <a:lnTo>
                    <a:pt x="62243" y="0"/>
                  </a:lnTo>
                  <a:lnTo>
                    <a:pt x="84585" y="0"/>
                  </a:lnTo>
                  <a:lnTo>
                    <a:pt x="84585" y="101444"/>
                  </a:lnTo>
                  <a:lnTo>
                    <a:pt x="62243" y="101444"/>
                  </a:lnTo>
                  <a:lnTo>
                    <a:pt x="62243" y="58101"/>
                  </a:lnTo>
                  <a:lnTo>
                    <a:pt x="22342" y="58101"/>
                  </a:lnTo>
                  <a:lnTo>
                    <a:pt x="22342"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204FC251-B109-8EB0-A095-A8C77338DAE3}"/>
                </a:ext>
              </a:extLst>
            </p:cNvPr>
            <p:cNvSpPr/>
            <p:nvPr/>
          </p:nvSpPr>
          <p:spPr>
            <a:xfrm>
              <a:off x="10756744" y="1749593"/>
              <a:ext cx="125244" cy="101502"/>
            </a:xfrm>
            <a:custGeom>
              <a:avLst/>
              <a:gdLst>
                <a:gd name="connsiteX0" fmla="*/ 27009 w 125244"/>
                <a:gd name="connsiteY0" fmla="*/ 101444 h 101502"/>
                <a:gd name="connsiteX1" fmla="*/ 0 w 125244"/>
                <a:gd name="connsiteY1" fmla="*/ 0 h 101502"/>
                <a:gd name="connsiteX2" fmla="*/ 22459 w 125244"/>
                <a:gd name="connsiteY2" fmla="*/ 0 h 101502"/>
                <a:gd name="connsiteX3" fmla="*/ 33134 w 125244"/>
                <a:gd name="connsiteY3" fmla="*/ 46201 h 101502"/>
                <a:gd name="connsiteX4" fmla="*/ 38092 w 125244"/>
                <a:gd name="connsiteY4" fmla="*/ 68426 h 101502"/>
                <a:gd name="connsiteX5" fmla="*/ 38384 w 125244"/>
                <a:gd name="connsiteY5" fmla="*/ 68426 h 101502"/>
                <a:gd name="connsiteX6" fmla="*/ 43051 w 125244"/>
                <a:gd name="connsiteY6" fmla="*/ 46376 h 101502"/>
                <a:gd name="connsiteX7" fmla="*/ 53318 w 125244"/>
                <a:gd name="connsiteY7" fmla="*/ 58 h 101502"/>
                <a:gd name="connsiteX8" fmla="*/ 73851 w 125244"/>
                <a:gd name="connsiteY8" fmla="*/ 58 h 101502"/>
                <a:gd name="connsiteX9" fmla="*/ 84818 w 125244"/>
                <a:gd name="connsiteY9" fmla="*/ 46668 h 101502"/>
                <a:gd name="connsiteX10" fmla="*/ 89602 w 125244"/>
                <a:gd name="connsiteY10" fmla="*/ 68485 h 101502"/>
                <a:gd name="connsiteX11" fmla="*/ 89893 w 125244"/>
                <a:gd name="connsiteY11" fmla="*/ 68485 h 101502"/>
                <a:gd name="connsiteX12" fmla="*/ 94444 w 125244"/>
                <a:gd name="connsiteY12" fmla="*/ 46959 h 101502"/>
                <a:gd name="connsiteX13" fmla="*/ 104711 w 125244"/>
                <a:gd name="connsiteY13" fmla="*/ 58 h 101502"/>
                <a:gd name="connsiteX14" fmla="*/ 125244 w 125244"/>
                <a:gd name="connsiteY14" fmla="*/ 58 h 101502"/>
                <a:gd name="connsiteX15" fmla="*/ 98760 w 125244"/>
                <a:gd name="connsiteY15" fmla="*/ 101502 h 101502"/>
                <a:gd name="connsiteX16" fmla="*/ 79685 w 125244"/>
                <a:gd name="connsiteY16" fmla="*/ 101502 h 101502"/>
                <a:gd name="connsiteX17" fmla="*/ 63643 w 125244"/>
                <a:gd name="connsiteY17" fmla="*/ 30917 h 101502"/>
                <a:gd name="connsiteX18" fmla="*/ 63351 w 125244"/>
                <a:gd name="connsiteY18" fmla="*/ 30917 h 101502"/>
                <a:gd name="connsiteX19" fmla="*/ 46201 w 125244"/>
                <a:gd name="connsiteY19" fmla="*/ 101502 h 101502"/>
                <a:gd name="connsiteX20" fmla="*/ 26892 w 125244"/>
                <a:gd name="connsiteY20" fmla="*/ 101502 h 10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244" h="101502">
                  <a:moveTo>
                    <a:pt x="27009" y="101444"/>
                  </a:moveTo>
                  <a:lnTo>
                    <a:pt x="0" y="0"/>
                  </a:lnTo>
                  <a:lnTo>
                    <a:pt x="22459" y="0"/>
                  </a:lnTo>
                  <a:lnTo>
                    <a:pt x="33134" y="46201"/>
                  </a:lnTo>
                  <a:cubicBezTo>
                    <a:pt x="35059" y="53609"/>
                    <a:pt x="36692" y="59793"/>
                    <a:pt x="38092" y="68426"/>
                  </a:cubicBezTo>
                  <a:lnTo>
                    <a:pt x="38384" y="68426"/>
                  </a:lnTo>
                  <a:cubicBezTo>
                    <a:pt x="39609" y="60085"/>
                    <a:pt x="41243" y="53609"/>
                    <a:pt x="43051" y="46376"/>
                  </a:cubicBezTo>
                  <a:lnTo>
                    <a:pt x="53318" y="58"/>
                  </a:lnTo>
                  <a:lnTo>
                    <a:pt x="73851" y="58"/>
                  </a:lnTo>
                  <a:lnTo>
                    <a:pt x="84818" y="46668"/>
                  </a:lnTo>
                  <a:cubicBezTo>
                    <a:pt x="86743" y="54776"/>
                    <a:pt x="88260" y="59443"/>
                    <a:pt x="89602" y="68485"/>
                  </a:cubicBezTo>
                  <a:lnTo>
                    <a:pt x="89893" y="68485"/>
                  </a:lnTo>
                  <a:cubicBezTo>
                    <a:pt x="91294" y="59326"/>
                    <a:pt x="92518" y="55184"/>
                    <a:pt x="94444" y="46959"/>
                  </a:cubicBezTo>
                  <a:lnTo>
                    <a:pt x="104711" y="58"/>
                  </a:lnTo>
                  <a:lnTo>
                    <a:pt x="125244" y="58"/>
                  </a:lnTo>
                  <a:lnTo>
                    <a:pt x="98760" y="101502"/>
                  </a:lnTo>
                  <a:lnTo>
                    <a:pt x="79685" y="101502"/>
                  </a:lnTo>
                  <a:lnTo>
                    <a:pt x="63643" y="30917"/>
                  </a:lnTo>
                  <a:lnTo>
                    <a:pt x="63351" y="30917"/>
                  </a:lnTo>
                  <a:lnTo>
                    <a:pt x="46201" y="101502"/>
                  </a:lnTo>
                  <a:lnTo>
                    <a:pt x="26892" y="101502"/>
                  </a:lnTo>
                  <a:close/>
                </a:path>
              </a:pathLst>
            </a:custGeom>
            <a:solidFill>
              <a:srgbClr val="DC231E"/>
            </a:solidFill>
            <a:ln w="5828"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E41F8207-CC2B-055F-9AFE-4BF1AA087F47}"/>
                </a:ext>
              </a:extLst>
            </p:cNvPr>
            <p:cNvSpPr/>
            <p:nvPr/>
          </p:nvSpPr>
          <p:spPr>
            <a:xfrm>
              <a:off x="10909055" y="1749593"/>
              <a:ext cx="71576" cy="101443"/>
            </a:xfrm>
            <a:custGeom>
              <a:avLst/>
              <a:gdLst>
                <a:gd name="connsiteX0" fmla="*/ 0 w 71576"/>
                <a:gd name="connsiteY0" fmla="*/ 101444 h 101443"/>
                <a:gd name="connsiteX1" fmla="*/ 0 w 71576"/>
                <a:gd name="connsiteY1" fmla="*/ 0 h 101443"/>
                <a:gd name="connsiteX2" fmla="*/ 69068 w 71576"/>
                <a:gd name="connsiteY2" fmla="*/ 0 h 101443"/>
                <a:gd name="connsiteX3" fmla="*/ 69068 w 71576"/>
                <a:gd name="connsiteY3" fmla="*/ 18667 h 101443"/>
                <a:gd name="connsiteX4" fmla="*/ 22342 w 71576"/>
                <a:gd name="connsiteY4" fmla="*/ 18667 h 101443"/>
                <a:gd name="connsiteX5" fmla="*/ 22342 w 71576"/>
                <a:gd name="connsiteY5" fmla="*/ 40484 h 101443"/>
                <a:gd name="connsiteX6" fmla="*/ 56176 w 71576"/>
                <a:gd name="connsiteY6" fmla="*/ 40484 h 101443"/>
                <a:gd name="connsiteX7" fmla="*/ 56176 w 71576"/>
                <a:gd name="connsiteY7" fmla="*/ 58160 h 101443"/>
                <a:gd name="connsiteX8" fmla="*/ 22342 w 71576"/>
                <a:gd name="connsiteY8" fmla="*/ 58160 h 101443"/>
                <a:gd name="connsiteX9" fmla="*/ 22342 w 71576"/>
                <a:gd name="connsiteY9" fmla="*/ 83360 h 101443"/>
                <a:gd name="connsiteX10" fmla="*/ 71577 w 71576"/>
                <a:gd name="connsiteY10" fmla="*/ 83360 h 101443"/>
                <a:gd name="connsiteX11" fmla="*/ 71577 w 71576"/>
                <a:gd name="connsiteY11" fmla="*/ 101444 h 101443"/>
                <a:gd name="connsiteX12" fmla="*/ 0 w 71576"/>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76" h="101443">
                  <a:moveTo>
                    <a:pt x="0" y="101444"/>
                  </a:moveTo>
                  <a:lnTo>
                    <a:pt x="0" y="0"/>
                  </a:lnTo>
                  <a:lnTo>
                    <a:pt x="69068" y="0"/>
                  </a:lnTo>
                  <a:lnTo>
                    <a:pt x="69068" y="18667"/>
                  </a:lnTo>
                  <a:lnTo>
                    <a:pt x="22342" y="18667"/>
                  </a:lnTo>
                  <a:lnTo>
                    <a:pt x="22342" y="40484"/>
                  </a:lnTo>
                  <a:lnTo>
                    <a:pt x="56176" y="40484"/>
                  </a:lnTo>
                  <a:lnTo>
                    <a:pt x="56176" y="58160"/>
                  </a:lnTo>
                  <a:lnTo>
                    <a:pt x="22342" y="58160"/>
                  </a:lnTo>
                  <a:lnTo>
                    <a:pt x="22342" y="83360"/>
                  </a:lnTo>
                  <a:lnTo>
                    <a:pt x="71577" y="83360"/>
                  </a:lnTo>
                  <a:lnTo>
                    <a:pt x="71577"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4FB2100F-B8B4-80C2-E0E5-688BCA4A3B68}"/>
                </a:ext>
              </a:extLst>
            </p:cNvPr>
            <p:cNvSpPr/>
            <p:nvPr/>
          </p:nvSpPr>
          <p:spPr>
            <a:xfrm>
              <a:off x="11002332" y="1747727"/>
              <a:ext cx="83768" cy="105235"/>
            </a:xfrm>
            <a:custGeom>
              <a:avLst/>
              <a:gdLst>
                <a:gd name="connsiteX0" fmla="*/ 0 w 83768"/>
                <a:gd name="connsiteY0" fmla="*/ 80327 h 105235"/>
                <a:gd name="connsiteX1" fmla="*/ 16859 w 83768"/>
                <a:gd name="connsiteY1" fmla="*/ 70293 h 105235"/>
                <a:gd name="connsiteX2" fmla="*/ 44276 w 83768"/>
                <a:gd name="connsiteY2" fmla="*/ 87560 h 105235"/>
                <a:gd name="connsiteX3" fmla="*/ 61951 w 83768"/>
                <a:gd name="connsiteY3" fmla="*/ 75893 h 105235"/>
                <a:gd name="connsiteX4" fmla="*/ 41418 w 83768"/>
                <a:gd name="connsiteY4" fmla="*/ 61251 h 105235"/>
                <a:gd name="connsiteX5" fmla="*/ 4433 w 83768"/>
                <a:gd name="connsiteY5" fmla="*/ 30276 h 105235"/>
                <a:gd name="connsiteX6" fmla="*/ 41009 w 83768"/>
                <a:gd name="connsiteY6" fmla="*/ 0 h 105235"/>
                <a:gd name="connsiteX7" fmla="*/ 81318 w 83768"/>
                <a:gd name="connsiteY7" fmla="*/ 20825 h 105235"/>
                <a:gd name="connsiteX8" fmla="*/ 65801 w 83768"/>
                <a:gd name="connsiteY8" fmla="*/ 32609 h 105235"/>
                <a:gd name="connsiteX9" fmla="*/ 40834 w 83768"/>
                <a:gd name="connsiteY9" fmla="*/ 18200 h 105235"/>
                <a:gd name="connsiteX10" fmla="*/ 26192 w 83768"/>
                <a:gd name="connsiteY10" fmla="*/ 28351 h 105235"/>
                <a:gd name="connsiteX11" fmla="*/ 47018 w 83768"/>
                <a:gd name="connsiteY11" fmla="*/ 42993 h 105235"/>
                <a:gd name="connsiteX12" fmla="*/ 83769 w 83768"/>
                <a:gd name="connsiteY12" fmla="*/ 74377 h 105235"/>
                <a:gd name="connsiteX13" fmla="*/ 43168 w 83768"/>
                <a:gd name="connsiteY13" fmla="*/ 105235 h 105235"/>
                <a:gd name="connsiteX14" fmla="*/ 0 w 83768"/>
                <a:gd name="connsiteY14" fmla="*/ 8026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68" h="105235">
                  <a:moveTo>
                    <a:pt x="0" y="80327"/>
                  </a:moveTo>
                  <a:lnTo>
                    <a:pt x="16859" y="70293"/>
                  </a:lnTo>
                  <a:cubicBezTo>
                    <a:pt x="22459" y="81377"/>
                    <a:pt x="32609" y="87560"/>
                    <a:pt x="44276" y="87560"/>
                  </a:cubicBezTo>
                  <a:cubicBezTo>
                    <a:pt x="54543" y="87560"/>
                    <a:pt x="61951" y="83710"/>
                    <a:pt x="61951" y="75893"/>
                  </a:cubicBezTo>
                  <a:cubicBezTo>
                    <a:pt x="61951" y="68076"/>
                    <a:pt x="54659" y="64926"/>
                    <a:pt x="41418" y="61251"/>
                  </a:cubicBezTo>
                  <a:cubicBezTo>
                    <a:pt x="23334" y="56176"/>
                    <a:pt x="4433" y="51509"/>
                    <a:pt x="4433" y="30276"/>
                  </a:cubicBezTo>
                  <a:cubicBezTo>
                    <a:pt x="4433" y="11375"/>
                    <a:pt x="19251" y="0"/>
                    <a:pt x="41009" y="0"/>
                  </a:cubicBezTo>
                  <a:cubicBezTo>
                    <a:pt x="62768" y="0"/>
                    <a:pt x="74202" y="9975"/>
                    <a:pt x="81318" y="20825"/>
                  </a:cubicBezTo>
                  <a:lnTo>
                    <a:pt x="65801" y="32609"/>
                  </a:lnTo>
                  <a:cubicBezTo>
                    <a:pt x="60435" y="23975"/>
                    <a:pt x="50751" y="18200"/>
                    <a:pt x="40834" y="18200"/>
                  </a:cubicBezTo>
                  <a:cubicBezTo>
                    <a:pt x="30918" y="18200"/>
                    <a:pt x="26192" y="22342"/>
                    <a:pt x="26192" y="28351"/>
                  </a:cubicBezTo>
                  <a:cubicBezTo>
                    <a:pt x="26192" y="36459"/>
                    <a:pt x="33718" y="39317"/>
                    <a:pt x="47018" y="42993"/>
                  </a:cubicBezTo>
                  <a:cubicBezTo>
                    <a:pt x="64810" y="47776"/>
                    <a:pt x="83769" y="53434"/>
                    <a:pt x="83769" y="74377"/>
                  </a:cubicBezTo>
                  <a:cubicBezTo>
                    <a:pt x="83769" y="90710"/>
                    <a:pt x="71460" y="105235"/>
                    <a:pt x="43168" y="105235"/>
                  </a:cubicBezTo>
                  <a:cubicBezTo>
                    <a:pt x="21234" y="105235"/>
                    <a:pt x="7525" y="94794"/>
                    <a:pt x="0" y="80268"/>
                  </a:cubicBezTo>
                  <a:close/>
                </a:path>
              </a:pathLst>
            </a:custGeom>
            <a:solidFill>
              <a:srgbClr val="DC231E"/>
            </a:solidFill>
            <a:ln w="5828"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52C3B5B1-6AF1-F4AE-78FC-A5FE197BA44D}"/>
                </a:ext>
              </a:extLst>
            </p:cNvPr>
            <p:cNvSpPr/>
            <p:nvPr/>
          </p:nvSpPr>
          <p:spPr>
            <a:xfrm>
              <a:off x="11105117" y="1749593"/>
              <a:ext cx="82776" cy="101443"/>
            </a:xfrm>
            <a:custGeom>
              <a:avLst/>
              <a:gdLst>
                <a:gd name="connsiteX0" fmla="*/ 30159 w 82776"/>
                <a:gd name="connsiteY0" fmla="*/ 101444 h 101443"/>
                <a:gd name="connsiteX1" fmla="*/ 30159 w 82776"/>
                <a:gd name="connsiteY1" fmla="*/ 18667 h 101443"/>
                <a:gd name="connsiteX2" fmla="*/ 0 w 82776"/>
                <a:gd name="connsiteY2" fmla="*/ 18667 h 101443"/>
                <a:gd name="connsiteX3" fmla="*/ 0 w 82776"/>
                <a:gd name="connsiteY3" fmla="*/ 0 h 101443"/>
                <a:gd name="connsiteX4" fmla="*/ 82777 w 82776"/>
                <a:gd name="connsiteY4" fmla="*/ 0 h 101443"/>
                <a:gd name="connsiteX5" fmla="*/ 82777 w 82776"/>
                <a:gd name="connsiteY5" fmla="*/ 18667 h 101443"/>
                <a:gd name="connsiteX6" fmla="*/ 52501 w 82776"/>
                <a:gd name="connsiteY6" fmla="*/ 18667 h 101443"/>
                <a:gd name="connsiteX7" fmla="*/ 52501 w 82776"/>
                <a:gd name="connsiteY7" fmla="*/ 101444 h 101443"/>
                <a:gd name="connsiteX8" fmla="*/ 30159 w 82776"/>
                <a:gd name="connsiteY8"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6" h="101443">
                  <a:moveTo>
                    <a:pt x="30159" y="101444"/>
                  </a:moveTo>
                  <a:lnTo>
                    <a:pt x="30159" y="18667"/>
                  </a:lnTo>
                  <a:lnTo>
                    <a:pt x="0" y="18667"/>
                  </a:lnTo>
                  <a:lnTo>
                    <a:pt x="0" y="0"/>
                  </a:lnTo>
                  <a:lnTo>
                    <a:pt x="82777" y="0"/>
                  </a:lnTo>
                  <a:lnTo>
                    <a:pt x="82777" y="18667"/>
                  </a:lnTo>
                  <a:lnTo>
                    <a:pt x="52501" y="18667"/>
                  </a:lnTo>
                  <a:lnTo>
                    <a:pt x="52501" y="101444"/>
                  </a:lnTo>
                  <a:lnTo>
                    <a:pt x="30159" y="101444"/>
                  </a:lnTo>
                  <a:close/>
                </a:path>
              </a:pathLst>
            </a:custGeom>
            <a:solidFill>
              <a:srgbClr val="DC231E"/>
            </a:solidFill>
            <a:ln w="5828"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032C8226-87FF-0C08-C3A3-F44A831663DD}"/>
                </a:ext>
              </a:extLst>
            </p:cNvPr>
            <p:cNvSpPr/>
            <p:nvPr/>
          </p:nvSpPr>
          <p:spPr>
            <a:xfrm>
              <a:off x="7263615" y="1592849"/>
              <a:ext cx="2633569" cy="202304"/>
            </a:xfrm>
            <a:custGeom>
              <a:avLst/>
              <a:gdLst>
                <a:gd name="connsiteX0" fmla="*/ 0 w 2633569"/>
                <a:gd name="connsiteY0" fmla="*/ 0 h 202304"/>
                <a:gd name="connsiteX1" fmla="*/ 189295 w 2633569"/>
                <a:gd name="connsiteY1" fmla="*/ 202304 h 202304"/>
                <a:gd name="connsiteX2" fmla="*/ 2633570 w 2633569"/>
                <a:gd name="connsiteY2" fmla="*/ 202304 h 202304"/>
              </a:gdLst>
              <a:ahLst/>
              <a:cxnLst>
                <a:cxn ang="0">
                  <a:pos x="connsiteX0" y="connsiteY0"/>
                </a:cxn>
                <a:cxn ang="0">
                  <a:pos x="connsiteX1" y="connsiteY1"/>
                </a:cxn>
                <a:cxn ang="0">
                  <a:pos x="connsiteX2" y="connsiteY2"/>
                </a:cxn>
              </a:cxnLst>
              <a:rect l="l" t="t" r="r" b="b"/>
              <a:pathLst>
                <a:path w="2633569" h="202304">
                  <a:moveTo>
                    <a:pt x="0" y="0"/>
                  </a:moveTo>
                  <a:lnTo>
                    <a:pt x="189295" y="202304"/>
                  </a:lnTo>
                  <a:lnTo>
                    <a:pt x="2633570" y="202304"/>
                  </a:lnTo>
                </a:path>
              </a:pathLst>
            </a:custGeom>
            <a:noFill/>
            <a:ln w="17485" cap="flat">
              <a:solidFill>
                <a:srgbClr val="DC231E"/>
              </a:solid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B31ECA83-443C-53D0-FFE9-C22D42F83D4C}"/>
                </a:ext>
              </a:extLst>
            </p:cNvPr>
            <p:cNvSpPr/>
            <p:nvPr/>
          </p:nvSpPr>
          <p:spPr>
            <a:xfrm>
              <a:off x="7053086" y="1378586"/>
              <a:ext cx="185970" cy="176870"/>
            </a:xfrm>
            <a:custGeom>
              <a:avLst/>
              <a:gdLst>
                <a:gd name="connsiteX0" fmla="*/ 92985 w 185970"/>
                <a:gd name="connsiteY0" fmla="*/ 0 h 176870"/>
                <a:gd name="connsiteX1" fmla="*/ 121686 w 185970"/>
                <a:gd name="connsiteY1" fmla="*/ 58218 h 176870"/>
                <a:gd name="connsiteX2" fmla="*/ 185970 w 185970"/>
                <a:gd name="connsiteY2" fmla="*/ 67551 h 176870"/>
                <a:gd name="connsiteX3" fmla="*/ 139478 w 185970"/>
                <a:gd name="connsiteY3" fmla="*/ 112877 h 176870"/>
                <a:gd name="connsiteX4" fmla="*/ 150445 w 185970"/>
                <a:gd name="connsiteY4" fmla="*/ 176870 h 176870"/>
                <a:gd name="connsiteX5" fmla="*/ 92985 w 185970"/>
                <a:gd name="connsiteY5" fmla="*/ 146653 h 176870"/>
                <a:gd name="connsiteX6" fmla="*/ 35526 w 185970"/>
                <a:gd name="connsiteY6" fmla="*/ 176870 h 176870"/>
                <a:gd name="connsiteX7" fmla="*/ 46493 w 185970"/>
                <a:gd name="connsiteY7" fmla="*/ 112877 h 176870"/>
                <a:gd name="connsiteX8" fmla="*/ 0 w 185970"/>
                <a:gd name="connsiteY8" fmla="*/ 67551 h 176870"/>
                <a:gd name="connsiteX9" fmla="*/ 64226 w 185970"/>
                <a:gd name="connsiteY9" fmla="*/ 58218 h 176870"/>
                <a:gd name="connsiteX10" fmla="*/ 92985 w 185970"/>
                <a:gd name="connsiteY10" fmla="*/ 0 h 1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70" h="176870">
                  <a:moveTo>
                    <a:pt x="92985" y="0"/>
                  </a:moveTo>
                  <a:lnTo>
                    <a:pt x="121686" y="58218"/>
                  </a:lnTo>
                  <a:lnTo>
                    <a:pt x="185970" y="67551"/>
                  </a:lnTo>
                  <a:lnTo>
                    <a:pt x="139478" y="112877"/>
                  </a:lnTo>
                  <a:lnTo>
                    <a:pt x="150445" y="176870"/>
                  </a:lnTo>
                  <a:lnTo>
                    <a:pt x="92985" y="146653"/>
                  </a:lnTo>
                  <a:lnTo>
                    <a:pt x="35526" y="176870"/>
                  </a:lnTo>
                  <a:lnTo>
                    <a:pt x="46493" y="112877"/>
                  </a:lnTo>
                  <a:lnTo>
                    <a:pt x="0" y="67551"/>
                  </a:lnTo>
                  <a:lnTo>
                    <a:pt x="64226" y="58218"/>
                  </a:lnTo>
                  <a:lnTo>
                    <a:pt x="92985" y="0"/>
                  </a:lnTo>
                  <a:close/>
                </a:path>
              </a:pathLst>
            </a:custGeom>
            <a:solidFill>
              <a:srgbClr val="DC231E"/>
            </a:solidFill>
            <a:ln w="5828" cap="flat">
              <a:noFill/>
              <a:prstDash val="solid"/>
              <a:miter/>
            </a:ln>
          </p:spPr>
          <p:txBody>
            <a:bodyPr rtlCol="0" anchor="ctr"/>
            <a:lstStyle/>
            <a:p>
              <a:endParaRPr lang="en-US"/>
            </a:p>
          </p:txBody>
        </p:sp>
      </p:grpSp>
      <p:grpSp>
        <p:nvGrpSpPr>
          <p:cNvPr id="244" name="Group 243" descr="A star marker shows IU Fort Wayne on the state map.">
            <a:extLst>
              <a:ext uri="{FF2B5EF4-FFF2-40B4-BE49-F238E27FC236}">
                <a16:creationId xmlns:a16="http://schemas.microsoft.com/office/drawing/2014/main" id="{1F477C96-ABA8-AF89-3770-6189C632E8F9}"/>
              </a:ext>
            </a:extLst>
          </p:cNvPr>
          <p:cNvGrpSpPr/>
          <p:nvPr/>
        </p:nvGrpSpPr>
        <p:grpSpPr>
          <a:xfrm>
            <a:off x="9191804" y="1960123"/>
            <a:ext cx="2004373" cy="336123"/>
            <a:chOff x="9191804" y="1960123"/>
            <a:chExt cx="2004373" cy="336123"/>
          </a:xfrm>
        </p:grpSpPr>
        <p:sp>
          <p:nvSpPr>
            <p:cNvPr id="174" name="Freeform 173">
              <a:extLst>
                <a:ext uri="{FF2B5EF4-FFF2-40B4-BE49-F238E27FC236}">
                  <a16:creationId xmlns:a16="http://schemas.microsoft.com/office/drawing/2014/main" id="{61D6590B-3234-B2C8-4683-0BF79A0DE937}"/>
                </a:ext>
              </a:extLst>
            </p:cNvPr>
            <p:cNvSpPr/>
            <p:nvPr/>
          </p:nvSpPr>
          <p:spPr>
            <a:xfrm>
              <a:off x="9972553" y="2087758"/>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C7425721-127F-F23A-B5F7-D300EC252D0F}"/>
                </a:ext>
              </a:extLst>
            </p:cNvPr>
            <p:cNvSpPr/>
            <p:nvPr/>
          </p:nvSpPr>
          <p:spPr>
            <a:xfrm>
              <a:off x="10028729" y="2087758"/>
              <a:ext cx="81843" cy="103077"/>
            </a:xfrm>
            <a:custGeom>
              <a:avLst/>
              <a:gdLst>
                <a:gd name="connsiteX0" fmla="*/ 0 w 81843"/>
                <a:gd name="connsiteY0" fmla="*/ 62651 h 103077"/>
                <a:gd name="connsiteX1" fmla="*/ 0 w 81843"/>
                <a:gd name="connsiteY1" fmla="*/ 0 h 103077"/>
                <a:gd name="connsiteX2" fmla="*/ 22342 w 81843"/>
                <a:gd name="connsiteY2" fmla="*/ 0 h 103077"/>
                <a:gd name="connsiteX3" fmla="*/ 22342 w 81843"/>
                <a:gd name="connsiteY3" fmla="*/ 62068 h 103077"/>
                <a:gd name="connsiteX4" fmla="*/ 41243 w 81843"/>
                <a:gd name="connsiteY4" fmla="*/ 84935 h 103077"/>
                <a:gd name="connsiteX5" fmla="*/ 59909 w 81843"/>
                <a:gd name="connsiteY5" fmla="*/ 62068 h 103077"/>
                <a:gd name="connsiteX6" fmla="*/ 59909 w 81843"/>
                <a:gd name="connsiteY6" fmla="*/ 0 h 103077"/>
                <a:gd name="connsiteX7" fmla="*/ 81843 w 81843"/>
                <a:gd name="connsiteY7" fmla="*/ 0 h 103077"/>
                <a:gd name="connsiteX8" fmla="*/ 81843 w 81843"/>
                <a:gd name="connsiteY8" fmla="*/ 62476 h 103077"/>
                <a:gd name="connsiteX9" fmla="*/ 41009 w 81843"/>
                <a:gd name="connsiteY9" fmla="*/ 103077 h 103077"/>
                <a:gd name="connsiteX10" fmla="*/ 0 w 81843"/>
                <a:gd name="connsiteY10" fmla="*/ 62651 h 10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7">
                  <a:moveTo>
                    <a:pt x="0" y="62651"/>
                  </a:moveTo>
                  <a:lnTo>
                    <a:pt x="0" y="0"/>
                  </a:lnTo>
                  <a:lnTo>
                    <a:pt x="22342" y="0"/>
                  </a:lnTo>
                  <a:lnTo>
                    <a:pt x="22342" y="62068"/>
                  </a:lnTo>
                  <a:cubicBezTo>
                    <a:pt x="22342" y="76710"/>
                    <a:pt x="27942" y="84935"/>
                    <a:pt x="41243" y="84935"/>
                  </a:cubicBezTo>
                  <a:cubicBezTo>
                    <a:pt x="54543" y="84935"/>
                    <a:pt x="59909" y="76827"/>
                    <a:pt x="59909" y="62068"/>
                  </a:cubicBezTo>
                  <a:lnTo>
                    <a:pt x="59909"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81E450C2-97D1-C446-13B1-642EAD102863}"/>
                </a:ext>
              </a:extLst>
            </p:cNvPr>
            <p:cNvSpPr/>
            <p:nvPr/>
          </p:nvSpPr>
          <p:spPr>
            <a:xfrm>
              <a:off x="10194108" y="2087758"/>
              <a:ext cx="67026" cy="101443"/>
            </a:xfrm>
            <a:custGeom>
              <a:avLst/>
              <a:gdLst>
                <a:gd name="connsiteX0" fmla="*/ 0 w 67026"/>
                <a:gd name="connsiteY0" fmla="*/ 101444 h 101443"/>
                <a:gd name="connsiteX1" fmla="*/ 0 w 67026"/>
                <a:gd name="connsiteY1" fmla="*/ 0 h 101443"/>
                <a:gd name="connsiteX2" fmla="*/ 67026 w 67026"/>
                <a:gd name="connsiteY2" fmla="*/ 0 h 101443"/>
                <a:gd name="connsiteX3" fmla="*/ 67026 w 67026"/>
                <a:gd name="connsiteY3" fmla="*/ 18667 h 101443"/>
                <a:gd name="connsiteX4" fmla="*/ 22342 w 67026"/>
                <a:gd name="connsiteY4" fmla="*/ 18667 h 101443"/>
                <a:gd name="connsiteX5" fmla="*/ 22342 w 67026"/>
                <a:gd name="connsiteY5" fmla="*/ 43342 h 101443"/>
                <a:gd name="connsiteX6" fmla="*/ 54135 w 67026"/>
                <a:gd name="connsiteY6" fmla="*/ 43342 h 101443"/>
                <a:gd name="connsiteX7" fmla="*/ 54135 w 67026"/>
                <a:gd name="connsiteY7" fmla="*/ 61018 h 101443"/>
                <a:gd name="connsiteX8" fmla="*/ 22342 w 67026"/>
                <a:gd name="connsiteY8" fmla="*/ 61018 h 101443"/>
                <a:gd name="connsiteX9" fmla="*/ 22342 w 67026"/>
                <a:gd name="connsiteY9" fmla="*/ 101444 h 101443"/>
                <a:gd name="connsiteX10" fmla="*/ 0 w 67026"/>
                <a:gd name="connsiteY10"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26" h="101443">
                  <a:moveTo>
                    <a:pt x="0" y="101444"/>
                  </a:moveTo>
                  <a:lnTo>
                    <a:pt x="0" y="0"/>
                  </a:lnTo>
                  <a:lnTo>
                    <a:pt x="67026" y="0"/>
                  </a:lnTo>
                  <a:lnTo>
                    <a:pt x="67026" y="18667"/>
                  </a:lnTo>
                  <a:lnTo>
                    <a:pt x="22342" y="18667"/>
                  </a:lnTo>
                  <a:lnTo>
                    <a:pt x="22342" y="43342"/>
                  </a:lnTo>
                  <a:lnTo>
                    <a:pt x="54135" y="43342"/>
                  </a:lnTo>
                  <a:lnTo>
                    <a:pt x="54135" y="61018"/>
                  </a:lnTo>
                  <a:lnTo>
                    <a:pt x="22342" y="61018"/>
                  </a:lnTo>
                  <a:lnTo>
                    <a:pt x="22342"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C56498E0-96DD-B776-9D31-1F57FAF78020}"/>
                </a:ext>
              </a:extLst>
            </p:cNvPr>
            <p:cNvSpPr/>
            <p:nvPr/>
          </p:nvSpPr>
          <p:spPr>
            <a:xfrm>
              <a:off x="10280909" y="2085892"/>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6 h 105235"/>
                <a:gd name="connsiteX4" fmla="*/ 0 w 95551"/>
                <a:gd name="connsiteY4" fmla="*/ 52618 h 105235"/>
                <a:gd name="connsiteX5" fmla="*/ 73327 w 95551"/>
                <a:gd name="connsiteY5" fmla="*/ 52618 h 105235"/>
                <a:gd name="connsiteX6" fmla="*/ 47834 w 95551"/>
                <a:gd name="connsiteY6" fmla="*/ 18492 h 105235"/>
                <a:gd name="connsiteX7" fmla="*/ 22342 w 95551"/>
                <a:gd name="connsiteY7" fmla="*/ 52618 h 105235"/>
                <a:gd name="connsiteX8" fmla="*/ 47834 w 95551"/>
                <a:gd name="connsiteY8" fmla="*/ 87327 h 105235"/>
                <a:gd name="connsiteX9" fmla="*/ 73327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5"/>
                    <a:pt x="23275" y="0"/>
                    <a:pt x="47834" y="0"/>
                  </a:cubicBezTo>
                  <a:cubicBezTo>
                    <a:pt x="72393" y="0"/>
                    <a:pt x="95552" y="16975"/>
                    <a:pt x="95552" y="52618"/>
                  </a:cubicBezTo>
                  <a:cubicBezTo>
                    <a:pt x="95552" y="88260"/>
                    <a:pt x="72218" y="105236"/>
                    <a:pt x="47834" y="105236"/>
                  </a:cubicBezTo>
                  <a:cubicBezTo>
                    <a:pt x="23451" y="105236"/>
                    <a:pt x="0" y="88260"/>
                    <a:pt x="0" y="52618"/>
                  </a:cubicBezTo>
                  <a:close/>
                  <a:moveTo>
                    <a:pt x="73327" y="52618"/>
                  </a:moveTo>
                  <a:cubicBezTo>
                    <a:pt x="73327" y="31384"/>
                    <a:pt x="63468" y="18492"/>
                    <a:pt x="47834" y="18492"/>
                  </a:cubicBezTo>
                  <a:cubicBezTo>
                    <a:pt x="32201" y="18492"/>
                    <a:pt x="22342" y="31384"/>
                    <a:pt x="22342" y="52618"/>
                  </a:cubicBezTo>
                  <a:cubicBezTo>
                    <a:pt x="22342" y="73852"/>
                    <a:pt x="32084" y="87327"/>
                    <a:pt x="47834" y="87327"/>
                  </a:cubicBezTo>
                  <a:cubicBezTo>
                    <a:pt x="63585" y="87327"/>
                    <a:pt x="73327" y="73910"/>
                    <a:pt x="73327" y="52618"/>
                  </a:cubicBezTo>
                  <a:close/>
                </a:path>
              </a:pathLst>
            </a:custGeom>
            <a:solidFill>
              <a:srgbClr val="DC231E"/>
            </a:solidFill>
            <a:ln w="5828"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88BE0B8-B60B-4217-C0AD-7EDE68B411D2}"/>
                </a:ext>
              </a:extLst>
            </p:cNvPr>
            <p:cNvSpPr/>
            <p:nvPr/>
          </p:nvSpPr>
          <p:spPr>
            <a:xfrm>
              <a:off x="10406329" y="2087758"/>
              <a:ext cx="79509" cy="101443"/>
            </a:xfrm>
            <a:custGeom>
              <a:avLst/>
              <a:gdLst>
                <a:gd name="connsiteX0" fmla="*/ 0 w 79509"/>
                <a:gd name="connsiteY0" fmla="*/ 101444 h 101443"/>
                <a:gd name="connsiteX1" fmla="*/ 0 w 79509"/>
                <a:gd name="connsiteY1" fmla="*/ 0 h 101443"/>
                <a:gd name="connsiteX2" fmla="*/ 38093 w 79509"/>
                <a:gd name="connsiteY2" fmla="*/ 0 h 101443"/>
                <a:gd name="connsiteX3" fmla="*/ 77993 w 79509"/>
                <a:gd name="connsiteY3" fmla="*/ 31384 h 101443"/>
                <a:gd name="connsiteX4" fmla="*/ 56876 w 79509"/>
                <a:gd name="connsiteY4" fmla="*/ 60318 h 101443"/>
                <a:gd name="connsiteX5" fmla="*/ 79510 w 79509"/>
                <a:gd name="connsiteY5" fmla="*/ 101444 h 101443"/>
                <a:gd name="connsiteX6" fmla="*/ 55943 w 79509"/>
                <a:gd name="connsiteY6" fmla="*/ 101444 h 101443"/>
                <a:gd name="connsiteX7" fmla="*/ 34826 w 79509"/>
                <a:gd name="connsiteY7" fmla="*/ 63176 h 101443"/>
                <a:gd name="connsiteX8" fmla="*/ 21934 w 79509"/>
                <a:gd name="connsiteY8" fmla="*/ 63176 h 101443"/>
                <a:gd name="connsiteX9" fmla="*/ 21934 w 79509"/>
                <a:gd name="connsiteY9" fmla="*/ 101444 h 101443"/>
                <a:gd name="connsiteX10" fmla="*/ 0 w 79509"/>
                <a:gd name="connsiteY10" fmla="*/ 101444 h 101443"/>
                <a:gd name="connsiteX11" fmla="*/ 21934 w 79509"/>
                <a:gd name="connsiteY11" fmla="*/ 45968 h 101443"/>
                <a:gd name="connsiteX12" fmla="*/ 37159 w 79509"/>
                <a:gd name="connsiteY12" fmla="*/ 45968 h 101443"/>
                <a:gd name="connsiteX13" fmla="*/ 56235 w 79509"/>
                <a:gd name="connsiteY13" fmla="*/ 31967 h 101443"/>
                <a:gd name="connsiteX14" fmla="*/ 37159 w 79509"/>
                <a:gd name="connsiteY14" fmla="*/ 18259 h 101443"/>
                <a:gd name="connsiteX15" fmla="*/ 21934 w 79509"/>
                <a:gd name="connsiteY15" fmla="*/ 18259 h 101443"/>
                <a:gd name="connsiteX16" fmla="*/ 21934 w 79509"/>
                <a:gd name="connsiteY16" fmla="*/ 45968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509" h="101443">
                  <a:moveTo>
                    <a:pt x="0" y="101444"/>
                  </a:moveTo>
                  <a:lnTo>
                    <a:pt x="0" y="0"/>
                  </a:lnTo>
                  <a:lnTo>
                    <a:pt x="38093" y="0"/>
                  </a:lnTo>
                  <a:cubicBezTo>
                    <a:pt x="63060" y="0"/>
                    <a:pt x="77993" y="8925"/>
                    <a:pt x="77993" y="31384"/>
                  </a:cubicBezTo>
                  <a:cubicBezTo>
                    <a:pt x="77993" y="47426"/>
                    <a:pt x="70468" y="56176"/>
                    <a:pt x="56876" y="60318"/>
                  </a:cubicBezTo>
                  <a:lnTo>
                    <a:pt x="79510" y="101444"/>
                  </a:lnTo>
                  <a:lnTo>
                    <a:pt x="55943" y="101444"/>
                  </a:lnTo>
                  <a:lnTo>
                    <a:pt x="34826" y="63176"/>
                  </a:lnTo>
                  <a:lnTo>
                    <a:pt x="21934" y="63176"/>
                  </a:lnTo>
                  <a:lnTo>
                    <a:pt x="21934" y="101444"/>
                  </a:lnTo>
                  <a:lnTo>
                    <a:pt x="0" y="101444"/>
                  </a:lnTo>
                  <a:close/>
                  <a:moveTo>
                    <a:pt x="21934" y="45968"/>
                  </a:moveTo>
                  <a:lnTo>
                    <a:pt x="37159" y="45968"/>
                  </a:lnTo>
                  <a:cubicBezTo>
                    <a:pt x="50051" y="45968"/>
                    <a:pt x="56235" y="42293"/>
                    <a:pt x="56235" y="31967"/>
                  </a:cubicBezTo>
                  <a:cubicBezTo>
                    <a:pt x="56235" y="21642"/>
                    <a:pt x="50051" y="18259"/>
                    <a:pt x="37159" y="18259"/>
                  </a:cubicBezTo>
                  <a:lnTo>
                    <a:pt x="21934" y="18259"/>
                  </a:lnTo>
                  <a:lnTo>
                    <a:pt x="21934" y="45968"/>
                  </a:lnTo>
                  <a:close/>
                </a:path>
              </a:pathLst>
            </a:custGeom>
            <a:solidFill>
              <a:srgbClr val="DC231E"/>
            </a:solidFill>
            <a:ln w="5828"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CC70B56-2D75-156D-BF65-CC9F204F14E3}"/>
                </a:ext>
              </a:extLst>
            </p:cNvPr>
            <p:cNvSpPr/>
            <p:nvPr/>
          </p:nvSpPr>
          <p:spPr>
            <a:xfrm>
              <a:off x="10506547" y="2087758"/>
              <a:ext cx="82776" cy="101443"/>
            </a:xfrm>
            <a:custGeom>
              <a:avLst/>
              <a:gdLst>
                <a:gd name="connsiteX0" fmla="*/ 30159 w 82776"/>
                <a:gd name="connsiteY0" fmla="*/ 101444 h 101443"/>
                <a:gd name="connsiteX1" fmla="*/ 30159 w 82776"/>
                <a:gd name="connsiteY1" fmla="*/ 18667 h 101443"/>
                <a:gd name="connsiteX2" fmla="*/ 0 w 82776"/>
                <a:gd name="connsiteY2" fmla="*/ 18667 h 101443"/>
                <a:gd name="connsiteX3" fmla="*/ 0 w 82776"/>
                <a:gd name="connsiteY3" fmla="*/ 0 h 101443"/>
                <a:gd name="connsiteX4" fmla="*/ 82777 w 82776"/>
                <a:gd name="connsiteY4" fmla="*/ 0 h 101443"/>
                <a:gd name="connsiteX5" fmla="*/ 82777 w 82776"/>
                <a:gd name="connsiteY5" fmla="*/ 18667 h 101443"/>
                <a:gd name="connsiteX6" fmla="*/ 52501 w 82776"/>
                <a:gd name="connsiteY6" fmla="*/ 18667 h 101443"/>
                <a:gd name="connsiteX7" fmla="*/ 52501 w 82776"/>
                <a:gd name="connsiteY7" fmla="*/ 101444 h 101443"/>
                <a:gd name="connsiteX8" fmla="*/ 30159 w 82776"/>
                <a:gd name="connsiteY8"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6" h="101443">
                  <a:moveTo>
                    <a:pt x="30159" y="101444"/>
                  </a:moveTo>
                  <a:lnTo>
                    <a:pt x="30159" y="18667"/>
                  </a:lnTo>
                  <a:lnTo>
                    <a:pt x="0" y="18667"/>
                  </a:lnTo>
                  <a:lnTo>
                    <a:pt x="0" y="0"/>
                  </a:lnTo>
                  <a:lnTo>
                    <a:pt x="82777" y="0"/>
                  </a:lnTo>
                  <a:lnTo>
                    <a:pt x="82777" y="18667"/>
                  </a:lnTo>
                  <a:lnTo>
                    <a:pt x="52501" y="18667"/>
                  </a:lnTo>
                  <a:lnTo>
                    <a:pt x="52501" y="101444"/>
                  </a:lnTo>
                  <a:lnTo>
                    <a:pt x="30159" y="101444"/>
                  </a:lnTo>
                  <a:close/>
                </a:path>
              </a:pathLst>
            </a:custGeom>
            <a:solidFill>
              <a:srgbClr val="DC231E"/>
            </a:solidFill>
            <a:ln w="5828"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BF36B341-6DA1-15B8-5D13-2E795045119B}"/>
                </a:ext>
              </a:extLst>
            </p:cNvPr>
            <p:cNvSpPr/>
            <p:nvPr/>
          </p:nvSpPr>
          <p:spPr>
            <a:xfrm>
              <a:off x="10651333" y="2087758"/>
              <a:ext cx="125244" cy="101502"/>
            </a:xfrm>
            <a:custGeom>
              <a:avLst/>
              <a:gdLst>
                <a:gd name="connsiteX0" fmla="*/ 27009 w 125244"/>
                <a:gd name="connsiteY0" fmla="*/ 101444 h 101502"/>
                <a:gd name="connsiteX1" fmla="*/ 0 w 125244"/>
                <a:gd name="connsiteY1" fmla="*/ 0 h 101502"/>
                <a:gd name="connsiteX2" fmla="*/ 22459 w 125244"/>
                <a:gd name="connsiteY2" fmla="*/ 0 h 101502"/>
                <a:gd name="connsiteX3" fmla="*/ 33134 w 125244"/>
                <a:gd name="connsiteY3" fmla="*/ 46201 h 101502"/>
                <a:gd name="connsiteX4" fmla="*/ 38093 w 125244"/>
                <a:gd name="connsiteY4" fmla="*/ 68426 h 101502"/>
                <a:gd name="connsiteX5" fmla="*/ 38384 w 125244"/>
                <a:gd name="connsiteY5" fmla="*/ 68426 h 101502"/>
                <a:gd name="connsiteX6" fmla="*/ 43051 w 125244"/>
                <a:gd name="connsiteY6" fmla="*/ 46376 h 101502"/>
                <a:gd name="connsiteX7" fmla="*/ 53318 w 125244"/>
                <a:gd name="connsiteY7" fmla="*/ 58 h 101502"/>
                <a:gd name="connsiteX8" fmla="*/ 73852 w 125244"/>
                <a:gd name="connsiteY8" fmla="*/ 58 h 101502"/>
                <a:gd name="connsiteX9" fmla="*/ 84818 w 125244"/>
                <a:gd name="connsiteY9" fmla="*/ 46668 h 101502"/>
                <a:gd name="connsiteX10" fmla="*/ 89602 w 125244"/>
                <a:gd name="connsiteY10" fmla="*/ 68485 h 101502"/>
                <a:gd name="connsiteX11" fmla="*/ 89894 w 125244"/>
                <a:gd name="connsiteY11" fmla="*/ 68485 h 101502"/>
                <a:gd name="connsiteX12" fmla="*/ 94444 w 125244"/>
                <a:gd name="connsiteY12" fmla="*/ 46959 h 101502"/>
                <a:gd name="connsiteX13" fmla="*/ 104711 w 125244"/>
                <a:gd name="connsiteY13" fmla="*/ 58 h 101502"/>
                <a:gd name="connsiteX14" fmla="*/ 125244 w 125244"/>
                <a:gd name="connsiteY14" fmla="*/ 58 h 101502"/>
                <a:gd name="connsiteX15" fmla="*/ 98760 w 125244"/>
                <a:gd name="connsiteY15" fmla="*/ 101502 h 101502"/>
                <a:gd name="connsiteX16" fmla="*/ 79685 w 125244"/>
                <a:gd name="connsiteY16" fmla="*/ 101502 h 101502"/>
                <a:gd name="connsiteX17" fmla="*/ 63643 w 125244"/>
                <a:gd name="connsiteY17" fmla="*/ 30917 h 101502"/>
                <a:gd name="connsiteX18" fmla="*/ 63351 w 125244"/>
                <a:gd name="connsiteY18" fmla="*/ 30917 h 101502"/>
                <a:gd name="connsiteX19" fmla="*/ 46201 w 125244"/>
                <a:gd name="connsiteY19" fmla="*/ 101502 h 101502"/>
                <a:gd name="connsiteX20" fmla="*/ 26892 w 125244"/>
                <a:gd name="connsiteY20" fmla="*/ 101502 h 10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244" h="101502">
                  <a:moveTo>
                    <a:pt x="27009" y="101444"/>
                  </a:moveTo>
                  <a:lnTo>
                    <a:pt x="0" y="0"/>
                  </a:lnTo>
                  <a:lnTo>
                    <a:pt x="22459" y="0"/>
                  </a:lnTo>
                  <a:lnTo>
                    <a:pt x="33134" y="46201"/>
                  </a:lnTo>
                  <a:cubicBezTo>
                    <a:pt x="35059" y="53609"/>
                    <a:pt x="36692" y="59793"/>
                    <a:pt x="38093" y="68426"/>
                  </a:cubicBezTo>
                  <a:lnTo>
                    <a:pt x="38384" y="68426"/>
                  </a:lnTo>
                  <a:cubicBezTo>
                    <a:pt x="39609" y="60085"/>
                    <a:pt x="41243" y="53609"/>
                    <a:pt x="43051" y="46376"/>
                  </a:cubicBezTo>
                  <a:lnTo>
                    <a:pt x="53318" y="58"/>
                  </a:lnTo>
                  <a:lnTo>
                    <a:pt x="73852" y="58"/>
                  </a:lnTo>
                  <a:lnTo>
                    <a:pt x="84818" y="46668"/>
                  </a:lnTo>
                  <a:cubicBezTo>
                    <a:pt x="86743" y="54776"/>
                    <a:pt x="88260" y="59443"/>
                    <a:pt x="89602" y="68485"/>
                  </a:cubicBezTo>
                  <a:lnTo>
                    <a:pt x="89894" y="68485"/>
                  </a:lnTo>
                  <a:cubicBezTo>
                    <a:pt x="91294" y="59326"/>
                    <a:pt x="92518" y="55184"/>
                    <a:pt x="94444" y="46959"/>
                  </a:cubicBezTo>
                  <a:lnTo>
                    <a:pt x="104711" y="58"/>
                  </a:lnTo>
                  <a:lnTo>
                    <a:pt x="125244" y="58"/>
                  </a:lnTo>
                  <a:lnTo>
                    <a:pt x="98760" y="101502"/>
                  </a:lnTo>
                  <a:lnTo>
                    <a:pt x="79685" y="101502"/>
                  </a:lnTo>
                  <a:lnTo>
                    <a:pt x="63643" y="30917"/>
                  </a:lnTo>
                  <a:lnTo>
                    <a:pt x="63351" y="30917"/>
                  </a:lnTo>
                  <a:lnTo>
                    <a:pt x="46201" y="101502"/>
                  </a:lnTo>
                  <a:lnTo>
                    <a:pt x="26892" y="101502"/>
                  </a:lnTo>
                  <a:close/>
                </a:path>
              </a:pathLst>
            </a:custGeom>
            <a:solidFill>
              <a:srgbClr val="DC231E"/>
            </a:solidFill>
            <a:ln w="5828"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FBF17858-5651-946C-D18D-04833CA57949}"/>
                </a:ext>
              </a:extLst>
            </p:cNvPr>
            <p:cNvSpPr/>
            <p:nvPr/>
          </p:nvSpPr>
          <p:spPr>
            <a:xfrm>
              <a:off x="10788711" y="2087350"/>
              <a:ext cx="93101" cy="101852"/>
            </a:xfrm>
            <a:custGeom>
              <a:avLst/>
              <a:gdLst>
                <a:gd name="connsiteX0" fmla="*/ 0 w 93101"/>
                <a:gd name="connsiteY0" fmla="*/ 101852 h 101852"/>
                <a:gd name="connsiteX1" fmla="*/ 35934 w 93101"/>
                <a:gd name="connsiteY1" fmla="*/ 0 h 101852"/>
                <a:gd name="connsiteX2" fmla="*/ 57168 w 93101"/>
                <a:gd name="connsiteY2" fmla="*/ 0 h 101852"/>
                <a:gd name="connsiteX3" fmla="*/ 93102 w 93101"/>
                <a:gd name="connsiteY3" fmla="*/ 101852 h 101852"/>
                <a:gd name="connsiteX4" fmla="*/ 70468 w 93101"/>
                <a:gd name="connsiteY4" fmla="*/ 101852 h 101852"/>
                <a:gd name="connsiteX5" fmla="*/ 62943 w 93101"/>
                <a:gd name="connsiteY5" fmla="*/ 79218 h 101852"/>
                <a:gd name="connsiteX6" fmla="*/ 28409 w 93101"/>
                <a:gd name="connsiteY6" fmla="*/ 79218 h 101852"/>
                <a:gd name="connsiteX7" fmla="*/ 20592 w 93101"/>
                <a:gd name="connsiteY7" fmla="*/ 101852 h 101852"/>
                <a:gd name="connsiteX8" fmla="*/ 58 w 93101"/>
                <a:gd name="connsiteY8" fmla="*/ 101852 h 101852"/>
                <a:gd name="connsiteX9" fmla="*/ 33892 w 93101"/>
                <a:gd name="connsiteY9" fmla="*/ 63060 h 101852"/>
                <a:gd name="connsiteX10" fmla="*/ 57751 w 93101"/>
                <a:gd name="connsiteY10" fmla="*/ 63060 h 101852"/>
                <a:gd name="connsiteX11" fmla="*/ 46084 w 93101"/>
                <a:gd name="connsiteY11" fmla="*/ 28526 h 101852"/>
                <a:gd name="connsiteX12" fmla="*/ 45793 w 93101"/>
                <a:gd name="connsiteY12" fmla="*/ 28526 h 101852"/>
                <a:gd name="connsiteX13" fmla="*/ 33892 w 93101"/>
                <a:gd name="connsiteY13" fmla="*/ 63060 h 10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101" h="101852">
                  <a:moveTo>
                    <a:pt x="0" y="101852"/>
                  </a:moveTo>
                  <a:lnTo>
                    <a:pt x="35934" y="0"/>
                  </a:lnTo>
                  <a:lnTo>
                    <a:pt x="57168" y="0"/>
                  </a:lnTo>
                  <a:lnTo>
                    <a:pt x="93102" y="101852"/>
                  </a:lnTo>
                  <a:lnTo>
                    <a:pt x="70468" y="101852"/>
                  </a:lnTo>
                  <a:lnTo>
                    <a:pt x="62943" y="79218"/>
                  </a:lnTo>
                  <a:lnTo>
                    <a:pt x="28409" y="79218"/>
                  </a:lnTo>
                  <a:lnTo>
                    <a:pt x="20592" y="101852"/>
                  </a:lnTo>
                  <a:lnTo>
                    <a:pt x="58" y="101852"/>
                  </a:lnTo>
                  <a:close/>
                  <a:moveTo>
                    <a:pt x="33892" y="63060"/>
                  </a:moveTo>
                  <a:lnTo>
                    <a:pt x="57751" y="63060"/>
                  </a:lnTo>
                  <a:lnTo>
                    <a:pt x="46084" y="28526"/>
                  </a:lnTo>
                  <a:lnTo>
                    <a:pt x="45793" y="28526"/>
                  </a:lnTo>
                  <a:lnTo>
                    <a:pt x="33892" y="63060"/>
                  </a:lnTo>
                  <a:close/>
                </a:path>
              </a:pathLst>
            </a:custGeom>
            <a:solidFill>
              <a:srgbClr val="DC231E"/>
            </a:solidFill>
            <a:ln w="5828"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20DE8121-9982-D7A2-FF42-5FFBCECDF51C}"/>
                </a:ext>
              </a:extLst>
            </p:cNvPr>
            <p:cNvSpPr/>
            <p:nvPr/>
          </p:nvSpPr>
          <p:spPr>
            <a:xfrm>
              <a:off x="10886771" y="2087758"/>
              <a:ext cx="92226" cy="101443"/>
            </a:xfrm>
            <a:custGeom>
              <a:avLst/>
              <a:gdLst>
                <a:gd name="connsiteX0" fmla="*/ 34942 w 92226"/>
                <a:gd name="connsiteY0" fmla="*/ 101444 h 101443"/>
                <a:gd name="connsiteX1" fmla="*/ 34942 w 92226"/>
                <a:gd name="connsiteY1" fmla="*/ 58393 h 101443"/>
                <a:gd name="connsiteX2" fmla="*/ 0 w 92226"/>
                <a:gd name="connsiteY2" fmla="*/ 0 h 101443"/>
                <a:gd name="connsiteX3" fmla="*/ 23042 w 92226"/>
                <a:gd name="connsiteY3" fmla="*/ 0 h 101443"/>
                <a:gd name="connsiteX4" fmla="*/ 46201 w 92226"/>
                <a:gd name="connsiteY4" fmla="*/ 39492 h 101443"/>
                <a:gd name="connsiteX5" fmla="*/ 69477 w 92226"/>
                <a:gd name="connsiteY5" fmla="*/ 0 h 101443"/>
                <a:gd name="connsiteX6" fmla="*/ 92227 w 92226"/>
                <a:gd name="connsiteY6" fmla="*/ 0 h 101443"/>
                <a:gd name="connsiteX7" fmla="*/ 57110 w 92226"/>
                <a:gd name="connsiteY7" fmla="*/ 58393 h 101443"/>
                <a:gd name="connsiteX8" fmla="*/ 57110 w 92226"/>
                <a:gd name="connsiteY8" fmla="*/ 101444 h 101443"/>
                <a:gd name="connsiteX9" fmla="*/ 34884 w 92226"/>
                <a:gd name="connsiteY9"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26" h="101443">
                  <a:moveTo>
                    <a:pt x="34942" y="101444"/>
                  </a:moveTo>
                  <a:lnTo>
                    <a:pt x="34942" y="58393"/>
                  </a:lnTo>
                  <a:lnTo>
                    <a:pt x="0" y="0"/>
                  </a:lnTo>
                  <a:lnTo>
                    <a:pt x="23042" y="0"/>
                  </a:lnTo>
                  <a:lnTo>
                    <a:pt x="46201" y="39492"/>
                  </a:lnTo>
                  <a:lnTo>
                    <a:pt x="69477" y="0"/>
                  </a:lnTo>
                  <a:lnTo>
                    <a:pt x="92227" y="0"/>
                  </a:lnTo>
                  <a:lnTo>
                    <a:pt x="57110" y="58393"/>
                  </a:lnTo>
                  <a:lnTo>
                    <a:pt x="57110" y="101444"/>
                  </a:lnTo>
                  <a:lnTo>
                    <a:pt x="34884" y="101444"/>
                  </a:lnTo>
                  <a:close/>
                </a:path>
              </a:pathLst>
            </a:custGeom>
            <a:solidFill>
              <a:srgbClr val="DC231E"/>
            </a:solidFill>
            <a:ln w="5828"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93E9B961-81EE-4F2A-A6AC-EC170E55E6D7}"/>
                </a:ext>
              </a:extLst>
            </p:cNvPr>
            <p:cNvSpPr/>
            <p:nvPr/>
          </p:nvSpPr>
          <p:spPr>
            <a:xfrm>
              <a:off x="11004374" y="2087758"/>
              <a:ext cx="85693" cy="101443"/>
            </a:xfrm>
            <a:custGeom>
              <a:avLst/>
              <a:gdLst>
                <a:gd name="connsiteX0" fmla="*/ 0 w 85693"/>
                <a:gd name="connsiteY0" fmla="*/ 101444 h 101443"/>
                <a:gd name="connsiteX1" fmla="*/ 0 w 85693"/>
                <a:gd name="connsiteY1" fmla="*/ 0 h 101443"/>
                <a:gd name="connsiteX2" fmla="*/ 22342 w 85693"/>
                <a:gd name="connsiteY2" fmla="*/ 0 h 101443"/>
                <a:gd name="connsiteX3" fmla="*/ 64810 w 85693"/>
                <a:gd name="connsiteY3" fmla="*/ 64693 h 101443"/>
                <a:gd name="connsiteX4" fmla="*/ 65101 w 85693"/>
                <a:gd name="connsiteY4" fmla="*/ 64693 h 101443"/>
                <a:gd name="connsiteX5" fmla="*/ 65101 w 85693"/>
                <a:gd name="connsiteY5" fmla="*/ 0 h 101443"/>
                <a:gd name="connsiteX6" fmla="*/ 85693 w 85693"/>
                <a:gd name="connsiteY6" fmla="*/ 0 h 101443"/>
                <a:gd name="connsiteX7" fmla="*/ 85693 w 85693"/>
                <a:gd name="connsiteY7" fmla="*/ 101444 h 101443"/>
                <a:gd name="connsiteX8" fmla="*/ 65101 w 85693"/>
                <a:gd name="connsiteY8" fmla="*/ 101444 h 101443"/>
                <a:gd name="connsiteX9" fmla="*/ 20825 w 85693"/>
                <a:gd name="connsiteY9" fmla="*/ 36167 h 101443"/>
                <a:gd name="connsiteX10" fmla="*/ 20534 w 85693"/>
                <a:gd name="connsiteY10" fmla="*/ 36167 h 101443"/>
                <a:gd name="connsiteX11" fmla="*/ 20534 w 85693"/>
                <a:gd name="connsiteY11" fmla="*/ 101444 h 101443"/>
                <a:gd name="connsiteX12" fmla="*/ 0 w 85693"/>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93" h="101443">
                  <a:moveTo>
                    <a:pt x="0" y="101444"/>
                  </a:moveTo>
                  <a:lnTo>
                    <a:pt x="0" y="0"/>
                  </a:lnTo>
                  <a:lnTo>
                    <a:pt x="22342" y="0"/>
                  </a:lnTo>
                  <a:lnTo>
                    <a:pt x="64810" y="64693"/>
                  </a:lnTo>
                  <a:lnTo>
                    <a:pt x="65101" y="64693"/>
                  </a:lnTo>
                  <a:lnTo>
                    <a:pt x="65101" y="0"/>
                  </a:lnTo>
                  <a:lnTo>
                    <a:pt x="85693" y="0"/>
                  </a:lnTo>
                  <a:lnTo>
                    <a:pt x="85693" y="101444"/>
                  </a:lnTo>
                  <a:lnTo>
                    <a:pt x="65101" y="101444"/>
                  </a:lnTo>
                  <a:lnTo>
                    <a:pt x="20825" y="36167"/>
                  </a:lnTo>
                  <a:lnTo>
                    <a:pt x="20534" y="36167"/>
                  </a:lnTo>
                  <a:lnTo>
                    <a:pt x="20534"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0FD436C-3B7E-F289-3620-690E3F338EA9}"/>
                </a:ext>
              </a:extLst>
            </p:cNvPr>
            <p:cNvSpPr/>
            <p:nvPr/>
          </p:nvSpPr>
          <p:spPr>
            <a:xfrm>
              <a:off x="11124601" y="2087758"/>
              <a:ext cx="71576" cy="101443"/>
            </a:xfrm>
            <a:custGeom>
              <a:avLst/>
              <a:gdLst>
                <a:gd name="connsiteX0" fmla="*/ 0 w 71576"/>
                <a:gd name="connsiteY0" fmla="*/ 101444 h 101443"/>
                <a:gd name="connsiteX1" fmla="*/ 0 w 71576"/>
                <a:gd name="connsiteY1" fmla="*/ 0 h 101443"/>
                <a:gd name="connsiteX2" fmla="*/ 69068 w 71576"/>
                <a:gd name="connsiteY2" fmla="*/ 0 h 101443"/>
                <a:gd name="connsiteX3" fmla="*/ 69068 w 71576"/>
                <a:gd name="connsiteY3" fmla="*/ 18667 h 101443"/>
                <a:gd name="connsiteX4" fmla="*/ 22342 w 71576"/>
                <a:gd name="connsiteY4" fmla="*/ 18667 h 101443"/>
                <a:gd name="connsiteX5" fmla="*/ 22342 w 71576"/>
                <a:gd name="connsiteY5" fmla="*/ 40484 h 101443"/>
                <a:gd name="connsiteX6" fmla="*/ 56176 w 71576"/>
                <a:gd name="connsiteY6" fmla="*/ 40484 h 101443"/>
                <a:gd name="connsiteX7" fmla="*/ 56176 w 71576"/>
                <a:gd name="connsiteY7" fmla="*/ 58160 h 101443"/>
                <a:gd name="connsiteX8" fmla="*/ 22342 w 71576"/>
                <a:gd name="connsiteY8" fmla="*/ 58160 h 101443"/>
                <a:gd name="connsiteX9" fmla="*/ 22342 w 71576"/>
                <a:gd name="connsiteY9" fmla="*/ 83360 h 101443"/>
                <a:gd name="connsiteX10" fmla="*/ 71577 w 71576"/>
                <a:gd name="connsiteY10" fmla="*/ 83360 h 101443"/>
                <a:gd name="connsiteX11" fmla="*/ 71577 w 71576"/>
                <a:gd name="connsiteY11" fmla="*/ 101444 h 101443"/>
                <a:gd name="connsiteX12" fmla="*/ 0 w 71576"/>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76" h="101443">
                  <a:moveTo>
                    <a:pt x="0" y="101444"/>
                  </a:moveTo>
                  <a:lnTo>
                    <a:pt x="0" y="0"/>
                  </a:lnTo>
                  <a:lnTo>
                    <a:pt x="69068" y="0"/>
                  </a:lnTo>
                  <a:lnTo>
                    <a:pt x="69068" y="18667"/>
                  </a:lnTo>
                  <a:lnTo>
                    <a:pt x="22342" y="18667"/>
                  </a:lnTo>
                  <a:lnTo>
                    <a:pt x="22342" y="40484"/>
                  </a:lnTo>
                  <a:lnTo>
                    <a:pt x="56176" y="40484"/>
                  </a:lnTo>
                  <a:lnTo>
                    <a:pt x="56176" y="58160"/>
                  </a:lnTo>
                  <a:lnTo>
                    <a:pt x="22342" y="58160"/>
                  </a:lnTo>
                  <a:lnTo>
                    <a:pt x="22342" y="83360"/>
                  </a:lnTo>
                  <a:lnTo>
                    <a:pt x="71577" y="83360"/>
                  </a:lnTo>
                  <a:lnTo>
                    <a:pt x="71577"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FE48A677-1546-3ED2-FE79-D947214E5FA9}"/>
                </a:ext>
              </a:extLst>
            </p:cNvPr>
            <p:cNvSpPr/>
            <p:nvPr/>
          </p:nvSpPr>
          <p:spPr>
            <a:xfrm>
              <a:off x="9487035" y="2138509"/>
              <a:ext cx="410149" cy="5833"/>
            </a:xfrm>
            <a:custGeom>
              <a:avLst/>
              <a:gdLst>
                <a:gd name="connsiteX0" fmla="*/ 0 w 410149"/>
                <a:gd name="connsiteY0" fmla="*/ 0 h 5833"/>
                <a:gd name="connsiteX1" fmla="*/ 410150 w 410149"/>
                <a:gd name="connsiteY1" fmla="*/ 0 h 5833"/>
              </a:gdLst>
              <a:ahLst/>
              <a:cxnLst>
                <a:cxn ang="0">
                  <a:pos x="connsiteX0" y="connsiteY0"/>
                </a:cxn>
                <a:cxn ang="0">
                  <a:pos x="connsiteX1" y="connsiteY1"/>
                </a:cxn>
              </a:cxnLst>
              <a:rect l="l" t="t" r="r" b="b"/>
              <a:pathLst>
                <a:path w="410149" h="5833">
                  <a:moveTo>
                    <a:pt x="0" y="0"/>
                  </a:moveTo>
                  <a:lnTo>
                    <a:pt x="410150" y="0"/>
                  </a:lnTo>
                </a:path>
              </a:pathLst>
            </a:custGeom>
            <a:ln w="17485" cap="flat">
              <a:solidFill>
                <a:srgbClr val="DC231E"/>
              </a:solid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F7BDFD44-E77A-8AD2-2CA7-6424F3EFBE8B}"/>
                </a:ext>
              </a:extLst>
            </p:cNvPr>
            <p:cNvSpPr/>
            <p:nvPr/>
          </p:nvSpPr>
          <p:spPr>
            <a:xfrm>
              <a:off x="9191804" y="1960123"/>
              <a:ext cx="336123" cy="336123"/>
            </a:xfrm>
            <a:custGeom>
              <a:avLst/>
              <a:gdLst>
                <a:gd name="connsiteX0" fmla="*/ 168062 w 336123"/>
                <a:gd name="connsiteY0" fmla="*/ 0 h 336123"/>
                <a:gd name="connsiteX1" fmla="*/ 0 w 336123"/>
                <a:gd name="connsiteY1" fmla="*/ 168062 h 336123"/>
                <a:gd name="connsiteX2" fmla="*/ 168062 w 336123"/>
                <a:gd name="connsiteY2" fmla="*/ 336123 h 336123"/>
                <a:gd name="connsiteX3" fmla="*/ 336123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3"/>
                    <a:pt x="168062" y="336123"/>
                  </a:cubicBezTo>
                  <a:cubicBezTo>
                    <a:pt x="260755" y="336123"/>
                    <a:pt x="336123" y="260755"/>
                    <a:pt x="336123" y="168062"/>
                  </a:cubicBezTo>
                  <a:cubicBezTo>
                    <a:pt x="336123"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A8AA79-B1CA-863C-85CD-BEB218E16F20}"/>
                </a:ext>
              </a:extLst>
            </p:cNvPr>
            <p:cNvSpPr/>
            <p:nvPr/>
          </p:nvSpPr>
          <p:spPr>
            <a:xfrm>
              <a:off x="9218988" y="1987306"/>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79"/>
                    <a:pt x="0" y="140878"/>
                  </a:cubicBezTo>
                  <a:cubicBezTo>
                    <a:pt x="0" y="63176"/>
                    <a:pt x="63176" y="0"/>
                    <a:pt x="140878" y="0"/>
                  </a:cubicBezTo>
                  <a:cubicBezTo>
                    <a:pt x="218579" y="0"/>
                    <a:pt x="281756" y="63176"/>
                    <a:pt x="281756" y="140878"/>
                  </a:cubicBezTo>
                  <a:cubicBezTo>
                    <a:pt x="281756" y="218579"/>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7A87D2A3-F879-6964-667B-51F97BDF14A8}"/>
                </a:ext>
              </a:extLst>
            </p:cNvPr>
            <p:cNvSpPr/>
            <p:nvPr/>
          </p:nvSpPr>
          <p:spPr>
            <a:xfrm>
              <a:off x="9266881" y="2033916"/>
              <a:ext cx="185970" cy="176870"/>
            </a:xfrm>
            <a:custGeom>
              <a:avLst/>
              <a:gdLst>
                <a:gd name="connsiteX0" fmla="*/ 92985 w 185970"/>
                <a:gd name="connsiteY0" fmla="*/ 0 h 176870"/>
                <a:gd name="connsiteX1" fmla="*/ 121686 w 185970"/>
                <a:gd name="connsiteY1" fmla="*/ 58218 h 176870"/>
                <a:gd name="connsiteX2" fmla="*/ 185970 w 185970"/>
                <a:gd name="connsiteY2" fmla="*/ 67551 h 176870"/>
                <a:gd name="connsiteX3" fmla="*/ 139478 w 185970"/>
                <a:gd name="connsiteY3" fmla="*/ 112877 h 176870"/>
                <a:gd name="connsiteX4" fmla="*/ 150445 w 185970"/>
                <a:gd name="connsiteY4" fmla="*/ 176870 h 176870"/>
                <a:gd name="connsiteX5" fmla="*/ 92985 w 185970"/>
                <a:gd name="connsiteY5" fmla="*/ 146653 h 176870"/>
                <a:gd name="connsiteX6" fmla="*/ 35526 w 185970"/>
                <a:gd name="connsiteY6" fmla="*/ 176870 h 176870"/>
                <a:gd name="connsiteX7" fmla="*/ 46493 w 185970"/>
                <a:gd name="connsiteY7" fmla="*/ 112877 h 176870"/>
                <a:gd name="connsiteX8" fmla="*/ 0 w 185970"/>
                <a:gd name="connsiteY8" fmla="*/ 67551 h 176870"/>
                <a:gd name="connsiteX9" fmla="*/ 64226 w 185970"/>
                <a:gd name="connsiteY9" fmla="*/ 58218 h 176870"/>
                <a:gd name="connsiteX10" fmla="*/ 92985 w 185970"/>
                <a:gd name="connsiteY10" fmla="*/ 0 h 1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70" h="176870">
                  <a:moveTo>
                    <a:pt x="92985" y="0"/>
                  </a:moveTo>
                  <a:lnTo>
                    <a:pt x="121686" y="58218"/>
                  </a:lnTo>
                  <a:lnTo>
                    <a:pt x="185970" y="67551"/>
                  </a:lnTo>
                  <a:lnTo>
                    <a:pt x="139478" y="112877"/>
                  </a:lnTo>
                  <a:lnTo>
                    <a:pt x="150445" y="176870"/>
                  </a:lnTo>
                  <a:lnTo>
                    <a:pt x="92985" y="146653"/>
                  </a:lnTo>
                  <a:lnTo>
                    <a:pt x="35526" y="176870"/>
                  </a:lnTo>
                  <a:lnTo>
                    <a:pt x="46493" y="112877"/>
                  </a:lnTo>
                  <a:lnTo>
                    <a:pt x="0" y="67551"/>
                  </a:lnTo>
                  <a:lnTo>
                    <a:pt x="64226" y="58218"/>
                  </a:lnTo>
                  <a:lnTo>
                    <a:pt x="92985" y="0"/>
                  </a:lnTo>
                  <a:close/>
                </a:path>
              </a:pathLst>
            </a:custGeom>
            <a:solidFill>
              <a:srgbClr val="DC231E"/>
            </a:solidFill>
            <a:ln w="5828" cap="flat">
              <a:noFill/>
              <a:prstDash val="solid"/>
              <a:miter/>
            </a:ln>
          </p:spPr>
          <p:txBody>
            <a:bodyPr rtlCol="0" anchor="ctr"/>
            <a:lstStyle/>
            <a:p>
              <a:endParaRPr lang="en-US"/>
            </a:p>
          </p:txBody>
        </p:sp>
      </p:grpSp>
      <p:grpSp>
        <p:nvGrpSpPr>
          <p:cNvPr id="245" name="Group 244" descr="A star marker shows IU Kokomo on the state map.">
            <a:extLst>
              <a:ext uri="{FF2B5EF4-FFF2-40B4-BE49-F238E27FC236}">
                <a16:creationId xmlns:a16="http://schemas.microsoft.com/office/drawing/2014/main" id="{7CA54F91-C444-B126-39E3-6F9EF46BE3C3}"/>
              </a:ext>
            </a:extLst>
          </p:cNvPr>
          <p:cNvGrpSpPr/>
          <p:nvPr/>
        </p:nvGrpSpPr>
        <p:grpSpPr>
          <a:xfrm>
            <a:off x="8173692" y="2709196"/>
            <a:ext cx="2701820" cy="336123"/>
            <a:chOff x="8173692" y="2709196"/>
            <a:chExt cx="2701820" cy="336123"/>
          </a:xfrm>
        </p:grpSpPr>
        <p:sp>
          <p:nvSpPr>
            <p:cNvPr id="115" name="Freeform 114">
              <a:extLst>
                <a:ext uri="{FF2B5EF4-FFF2-40B4-BE49-F238E27FC236}">
                  <a16:creationId xmlns:a16="http://schemas.microsoft.com/office/drawing/2014/main" id="{669B7DB2-77A0-0B2A-35D7-BD0658F11E19}"/>
                </a:ext>
              </a:extLst>
            </p:cNvPr>
            <p:cNvSpPr/>
            <p:nvPr/>
          </p:nvSpPr>
          <p:spPr>
            <a:xfrm>
              <a:off x="8173692" y="2709196"/>
              <a:ext cx="336123" cy="336123"/>
            </a:xfrm>
            <a:custGeom>
              <a:avLst/>
              <a:gdLst>
                <a:gd name="connsiteX0" fmla="*/ 168062 w 336123"/>
                <a:gd name="connsiteY0" fmla="*/ 0 h 336123"/>
                <a:gd name="connsiteX1" fmla="*/ 0 w 336123"/>
                <a:gd name="connsiteY1" fmla="*/ 168062 h 336123"/>
                <a:gd name="connsiteX2" fmla="*/ 168062 w 336123"/>
                <a:gd name="connsiteY2" fmla="*/ 336123 h 336123"/>
                <a:gd name="connsiteX3" fmla="*/ 336123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3"/>
                    <a:pt x="168062" y="336123"/>
                  </a:cubicBezTo>
                  <a:cubicBezTo>
                    <a:pt x="260755" y="336123"/>
                    <a:pt x="336123" y="260755"/>
                    <a:pt x="336123" y="168062"/>
                  </a:cubicBezTo>
                  <a:cubicBezTo>
                    <a:pt x="336123"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A331AEA9-FA63-7740-1256-DF3B043BA635}"/>
                </a:ext>
              </a:extLst>
            </p:cNvPr>
            <p:cNvSpPr/>
            <p:nvPr/>
          </p:nvSpPr>
          <p:spPr>
            <a:xfrm>
              <a:off x="8200876" y="2736380"/>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79"/>
                    <a:pt x="0" y="140878"/>
                  </a:cubicBezTo>
                  <a:cubicBezTo>
                    <a:pt x="0" y="63176"/>
                    <a:pt x="63176" y="0"/>
                    <a:pt x="140878" y="0"/>
                  </a:cubicBezTo>
                  <a:cubicBezTo>
                    <a:pt x="218579" y="0"/>
                    <a:pt x="281756" y="63176"/>
                    <a:pt x="281756" y="140878"/>
                  </a:cubicBezTo>
                  <a:cubicBezTo>
                    <a:pt x="281756" y="218579"/>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BE78EC5D-F7D2-9327-75AC-DE2B7E0CBFA1}"/>
                </a:ext>
              </a:extLst>
            </p:cNvPr>
            <p:cNvSpPr/>
            <p:nvPr/>
          </p:nvSpPr>
          <p:spPr>
            <a:xfrm>
              <a:off x="9972553" y="2826565"/>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3FFF25C-AB24-6430-0AD9-6E9491CDEDE4}"/>
                </a:ext>
              </a:extLst>
            </p:cNvPr>
            <p:cNvSpPr/>
            <p:nvPr/>
          </p:nvSpPr>
          <p:spPr>
            <a:xfrm>
              <a:off x="10028729" y="2826565"/>
              <a:ext cx="81843" cy="103077"/>
            </a:xfrm>
            <a:custGeom>
              <a:avLst/>
              <a:gdLst>
                <a:gd name="connsiteX0" fmla="*/ 0 w 81843"/>
                <a:gd name="connsiteY0" fmla="*/ 62651 h 103077"/>
                <a:gd name="connsiteX1" fmla="*/ 0 w 81843"/>
                <a:gd name="connsiteY1" fmla="*/ 0 h 103077"/>
                <a:gd name="connsiteX2" fmla="*/ 22342 w 81843"/>
                <a:gd name="connsiteY2" fmla="*/ 0 h 103077"/>
                <a:gd name="connsiteX3" fmla="*/ 22342 w 81843"/>
                <a:gd name="connsiteY3" fmla="*/ 62068 h 103077"/>
                <a:gd name="connsiteX4" fmla="*/ 41243 w 81843"/>
                <a:gd name="connsiteY4" fmla="*/ 84935 h 103077"/>
                <a:gd name="connsiteX5" fmla="*/ 59909 w 81843"/>
                <a:gd name="connsiteY5" fmla="*/ 62068 h 103077"/>
                <a:gd name="connsiteX6" fmla="*/ 59909 w 81843"/>
                <a:gd name="connsiteY6" fmla="*/ 0 h 103077"/>
                <a:gd name="connsiteX7" fmla="*/ 81843 w 81843"/>
                <a:gd name="connsiteY7" fmla="*/ 0 h 103077"/>
                <a:gd name="connsiteX8" fmla="*/ 81843 w 81843"/>
                <a:gd name="connsiteY8" fmla="*/ 62476 h 103077"/>
                <a:gd name="connsiteX9" fmla="*/ 41009 w 81843"/>
                <a:gd name="connsiteY9" fmla="*/ 103077 h 103077"/>
                <a:gd name="connsiteX10" fmla="*/ 0 w 81843"/>
                <a:gd name="connsiteY10" fmla="*/ 62651 h 10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7">
                  <a:moveTo>
                    <a:pt x="0" y="62651"/>
                  </a:moveTo>
                  <a:lnTo>
                    <a:pt x="0" y="0"/>
                  </a:lnTo>
                  <a:lnTo>
                    <a:pt x="22342" y="0"/>
                  </a:lnTo>
                  <a:lnTo>
                    <a:pt x="22342" y="62068"/>
                  </a:lnTo>
                  <a:cubicBezTo>
                    <a:pt x="22342" y="76710"/>
                    <a:pt x="27942" y="84935"/>
                    <a:pt x="41243" y="84935"/>
                  </a:cubicBezTo>
                  <a:cubicBezTo>
                    <a:pt x="54543" y="84935"/>
                    <a:pt x="59909" y="76827"/>
                    <a:pt x="59909" y="62068"/>
                  </a:cubicBezTo>
                  <a:lnTo>
                    <a:pt x="59909" y="0"/>
                  </a:lnTo>
                  <a:lnTo>
                    <a:pt x="81843" y="0"/>
                  </a:lnTo>
                  <a:lnTo>
                    <a:pt x="81843" y="62476"/>
                  </a:lnTo>
                  <a:cubicBezTo>
                    <a:pt x="81843" y="87444"/>
                    <a:pt x="69243" y="103077"/>
                    <a:pt x="41009" y="103077"/>
                  </a:cubicBezTo>
                  <a:cubicBezTo>
                    <a:pt x="12775" y="103077"/>
                    <a:pt x="0" y="87444"/>
                    <a:pt x="0" y="62651"/>
                  </a:cubicBezTo>
                  <a:close/>
                </a:path>
              </a:pathLst>
            </a:custGeom>
            <a:solidFill>
              <a:srgbClr val="DC231E"/>
            </a:solidFill>
            <a:ln w="5828"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37829AAE-3240-5458-8E89-378AB59E660F}"/>
                </a:ext>
              </a:extLst>
            </p:cNvPr>
            <p:cNvSpPr/>
            <p:nvPr/>
          </p:nvSpPr>
          <p:spPr>
            <a:xfrm>
              <a:off x="10194108" y="2826565"/>
              <a:ext cx="85926" cy="101443"/>
            </a:xfrm>
            <a:custGeom>
              <a:avLst/>
              <a:gdLst>
                <a:gd name="connsiteX0" fmla="*/ 0 w 85926"/>
                <a:gd name="connsiteY0" fmla="*/ 101444 h 101443"/>
                <a:gd name="connsiteX1" fmla="*/ 0 w 85926"/>
                <a:gd name="connsiteY1" fmla="*/ 0 h 101443"/>
                <a:gd name="connsiteX2" fmla="*/ 22342 w 85926"/>
                <a:gd name="connsiteY2" fmla="*/ 0 h 101443"/>
                <a:gd name="connsiteX3" fmla="*/ 22342 w 85926"/>
                <a:gd name="connsiteY3" fmla="*/ 41943 h 101443"/>
                <a:gd name="connsiteX4" fmla="*/ 56351 w 85926"/>
                <a:gd name="connsiteY4" fmla="*/ 0 h 101443"/>
                <a:gd name="connsiteX5" fmla="*/ 82368 w 85926"/>
                <a:gd name="connsiteY5" fmla="*/ 0 h 101443"/>
                <a:gd name="connsiteX6" fmla="*/ 47951 w 85926"/>
                <a:gd name="connsiteY6" fmla="*/ 39609 h 101443"/>
                <a:gd name="connsiteX7" fmla="*/ 85927 w 85926"/>
                <a:gd name="connsiteY7" fmla="*/ 101444 h 101443"/>
                <a:gd name="connsiteX8" fmla="*/ 60726 w 85926"/>
                <a:gd name="connsiteY8" fmla="*/ 101444 h 101443"/>
                <a:gd name="connsiteX9" fmla="*/ 33426 w 85926"/>
                <a:gd name="connsiteY9" fmla="*/ 56468 h 101443"/>
                <a:gd name="connsiteX10" fmla="*/ 22342 w 85926"/>
                <a:gd name="connsiteY10" fmla="*/ 68951 h 101443"/>
                <a:gd name="connsiteX11" fmla="*/ 22342 w 85926"/>
                <a:gd name="connsiteY11" fmla="*/ 101444 h 101443"/>
                <a:gd name="connsiteX12" fmla="*/ 0 w 85926"/>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26" h="101443">
                  <a:moveTo>
                    <a:pt x="0" y="101444"/>
                  </a:moveTo>
                  <a:lnTo>
                    <a:pt x="0" y="0"/>
                  </a:lnTo>
                  <a:lnTo>
                    <a:pt x="22342" y="0"/>
                  </a:lnTo>
                  <a:lnTo>
                    <a:pt x="22342" y="41943"/>
                  </a:lnTo>
                  <a:lnTo>
                    <a:pt x="56351" y="0"/>
                  </a:lnTo>
                  <a:lnTo>
                    <a:pt x="82368" y="0"/>
                  </a:lnTo>
                  <a:lnTo>
                    <a:pt x="47951" y="39609"/>
                  </a:lnTo>
                  <a:lnTo>
                    <a:pt x="85927" y="101444"/>
                  </a:lnTo>
                  <a:lnTo>
                    <a:pt x="60726" y="101444"/>
                  </a:lnTo>
                  <a:lnTo>
                    <a:pt x="33426" y="56468"/>
                  </a:lnTo>
                  <a:lnTo>
                    <a:pt x="22342" y="68951"/>
                  </a:lnTo>
                  <a:lnTo>
                    <a:pt x="22342"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603795C-05F0-F6B6-C5D4-69A064F5B486}"/>
                </a:ext>
              </a:extLst>
            </p:cNvPr>
            <p:cNvSpPr/>
            <p:nvPr/>
          </p:nvSpPr>
          <p:spPr>
            <a:xfrm>
              <a:off x="10294851" y="2824640"/>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5 h 105235"/>
                <a:gd name="connsiteX4" fmla="*/ 0 w 95551"/>
                <a:gd name="connsiteY4" fmla="*/ 52618 h 105235"/>
                <a:gd name="connsiteX5" fmla="*/ 73327 w 95551"/>
                <a:gd name="connsiteY5" fmla="*/ 52618 h 105235"/>
                <a:gd name="connsiteX6" fmla="*/ 47834 w 95551"/>
                <a:gd name="connsiteY6" fmla="*/ 18492 h 105235"/>
                <a:gd name="connsiteX7" fmla="*/ 22342 w 95551"/>
                <a:gd name="connsiteY7" fmla="*/ 52618 h 105235"/>
                <a:gd name="connsiteX8" fmla="*/ 47834 w 95551"/>
                <a:gd name="connsiteY8" fmla="*/ 87327 h 105235"/>
                <a:gd name="connsiteX9" fmla="*/ 73327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5"/>
                    <a:pt x="23275" y="0"/>
                    <a:pt x="47834" y="0"/>
                  </a:cubicBezTo>
                  <a:cubicBezTo>
                    <a:pt x="72393" y="0"/>
                    <a:pt x="95552" y="16975"/>
                    <a:pt x="95552" y="52618"/>
                  </a:cubicBezTo>
                  <a:cubicBezTo>
                    <a:pt x="95552" y="88260"/>
                    <a:pt x="72277" y="105235"/>
                    <a:pt x="47834" y="105235"/>
                  </a:cubicBezTo>
                  <a:cubicBezTo>
                    <a:pt x="23392" y="105235"/>
                    <a:pt x="0" y="88260"/>
                    <a:pt x="0" y="52618"/>
                  </a:cubicBezTo>
                  <a:close/>
                  <a:moveTo>
                    <a:pt x="73327" y="52618"/>
                  </a:moveTo>
                  <a:cubicBezTo>
                    <a:pt x="73327" y="31384"/>
                    <a:pt x="63468" y="18492"/>
                    <a:pt x="47834" y="18492"/>
                  </a:cubicBezTo>
                  <a:cubicBezTo>
                    <a:pt x="32201" y="18492"/>
                    <a:pt x="22342" y="31384"/>
                    <a:pt x="22342" y="52618"/>
                  </a:cubicBezTo>
                  <a:cubicBezTo>
                    <a:pt x="22342" y="73852"/>
                    <a:pt x="32084" y="87327"/>
                    <a:pt x="47834" y="87327"/>
                  </a:cubicBezTo>
                  <a:cubicBezTo>
                    <a:pt x="63584" y="87327"/>
                    <a:pt x="73327" y="73910"/>
                    <a:pt x="73327" y="52618"/>
                  </a:cubicBezTo>
                  <a:close/>
                </a:path>
              </a:pathLst>
            </a:custGeom>
            <a:solidFill>
              <a:srgbClr val="DC231E"/>
            </a:solidFill>
            <a:ln w="5828"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2F4EA63-C2EC-9008-4BFE-F16E2D2AAB0A}"/>
                </a:ext>
              </a:extLst>
            </p:cNvPr>
            <p:cNvSpPr/>
            <p:nvPr/>
          </p:nvSpPr>
          <p:spPr>
            <a:xfrm>
              <a:off x="10420329" y="2826565"/>
              <a:ext cx="85926" cy="101443"/>
            </a:xfrm>
            <a:custGeom>
              <a:avLst/>
              <a:gdLst>
                <a:gd name="connsiteX0" fmla="*/ 0 w 85926"/>
                <a:gd name="connsiteY0" fmla="*/ 101444 h 101443"/>
                <a:gd name="connsiteX1" fmla="*/ 0 w 85926"/>
                <a:gd name="connsiteY1" fmla="*/ 0 h 101443"/>
                <a:gd name="connsiteX2" fmla="*/ 22342 w 85926"/>
                <a:gd name="connsiteY2" fmla="*/ 0 h 101443"/>
                <a:gd name="connsiteX3" fmla="*/ 22342 w 85926"/>
                <a:gd name="connsiteY3" fmla="*/ 41943 h 101443"/>
                <a:gd name="connsiteX4" fmla="*/ 56351 w 85926"/>
                <a:gd name="connsiteY4" fmla="*/ 0 h 101443"/>
                <a:gd name="connsiteX5" fmla="*/ 82368 w 85926"/>
                <a:gd name="connsiteY5" fmla="*/ 0 h 101443"/>
                <a:gd name="connsiteX6" fmla="*/ 47951 w 85926"/>
                <a:gd name="connsiteY6" fmla="*/ 39609 h 101443"/>
                <a:gd name="connsiteX7" fmla="*/ 85927 w 85926"/>
                <a:gd name="connsiteY7" fmla="*/ 101444 h 101443"/>
                <a:gd name="connsiteX8" fmla="*/ 60726 w 85926"/>
                <a:gd name="connsiteY8" fmla="*/ 101444 h 101443"/>
                <a:gd name="connsiteX9" fmla="*/ 33426 w 85926"/>
                <a:gd name="connsiteY9" fmla="*/ 56468 h 101443"/>
                <a:gd name="connsiteX10" fmla="*/ 22342 w 85926"/>
                <a:gd name="connsiteY10" fmla="*/ 68951 h 101443"/>
                <a:gd name="connsiteX11" fmla="*/ 22342 w 85926"/>
                <a:gd name="connsiteY11" fmla="*/ 101444 h 101443"/>
                <a:gd name="connsiteX12" fmla="*/ 0 w 85926"/>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26" h="101443">
                  <a:moveTo>
                    <a:pt x="0" y="101444"/>
                  </a:moveTo>
                  <a:lnTo>
                    <a:pt x="0" y="0"/>
                  </a:lnTo>
                  <a:lnTo>
                    <a:pt x="22342" y="0"/>
                  </a:lnTo>
                  <a:lnTo>
                    <a:pt x="22342" y="41943"/>
                  </a:lnTo>
                  <a:lnTo>
                    <a:pt x="56351" y="0"/>
                  </a:lnTo>
                  <a:lnTo>
                    <a:pt x="82368" y="0"/>
                  </a:lnTo>
                  <a:lnTo>
                    <a:pt x="47951" y="39609"/>
                  </a:lnTo>
                  <a:lnTo>
                    <a:pt x="85927" y="101444"/>
                  </a:lnTo>
                  <a:lnTo>
                    <a:pt x="60726" y="101444"/>
                  </a:lnTo>
                  <a:lnTo>
                    <a:pt x="33426" y="56468"/>
                  </a:lnTo>
                  <a:lnTo>
                    <a:pt x="22342" y="68951"/>
                  </a:lnTo>
                  <a:lnTo>
                    <a:pt x="22342"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53AEFD9B-94BC-5D54-F070-1F3F65453F0A}"/>
                </a:ext>
              </a:extLst>
            </p:cNvPr>
            <p:cNvSpPr/>
            <p:nvPr/>
          </p:nvSpPr>
          <p:spPr>
            <a:xfrm>
              <a:off x="10521072" y="2824640"/>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5 h 105235"/>
                <a:gd name="connsiteX4" fmla="*/ 0 w 95551"/>
                <a:gd name="connsiteY4" fmla="*/ 52618 h 105235"/>
                <a:gd name="connsiteX5" fmla="*/ 73327 w 95551"/>
                <a:gd name="connsiteY5" fmla="*/ 52618 h 105235"/>
                <a:gd name="connsiteX6" fmla="*/ 47834 w 95551"/>
                <a:gd name="connsiteY6" fmla="*/ 18492 h 105235"/>
                <a:gd name="connsiteX7" fmla="*/ 22342 w 95551"/>
                <a:gd name="connsiteY7" fmla="*/ 52618 h 105235"/>
                <a:gd name="connsiteX8" fmla="*/ 47834 w 95551"/>
                <a:gd name="connsiteY8" fmla="*/ 87327 h 105235"/>
                <a:gd name="connsiteX9" fmla="*/ 73327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5"/>
                    <a:pt x="23276" y="0"/>
                    <a:pt x="47834" y="0"/>
                  </a:cubicBezTo>
                  <a:cubicBezTo>
                    <a:pt x="72393" y="0"/>
                    <a:pt x="95552" y="16975"/>
                    <a:pt x="95552" y="52618"/>
                  </a:cubicBezTo>
                  <a:cubicBezTo>
                    <a:pt x="95552" y="88260"/>
                    <a:pt x="72277" y="105235"/>
                    <a:pt x="47834" y="105235"/>
                  </a:cubicBezTo>
                  <a:cubicBezTo>
                    <a:pt x="23392" y="105235"/>
                    <a:pt x="0" y="88260"/>
                    <a:pt x="0" y="52618"/>
                  </a:cubicBezTo>
                  <a:close/>
                  <a:moveTo>
                    <a:pt x="73327" y="52618"/>
                  </a:moveTo>
                  <a:cubicBezTo>
                    <a:pt x="73327" y="31384"/>
                    <a:pt x="63468" y="18492"/>
                    <a:pt x="47834" y="18492"/>
                  </a:cubicBezTo>
                  <a:cubicBezTo>
                    <a:pt x="32201" y="18492"/>
                    <a:pt x="22342" y="31384"/>
                    <a:pt x="22342" y="52618"/>
                  </a:cubicBezTo>
                  <a:cubicBezTo>
                    <a:pt x="22342" y="73852"/>
                    <a:pt x="32084" y="87327"/>
                    <a:pt x="47834" y="87327"/>
                  </a:cubicBezTo>
                  <a:cubicBezTo>
                    <a:pt x="63585" y="87327"/>
                    <a:pt x="73327" y="73910"/>
                    <a:pt x="73327" y="52618"/>
                  </a:cubicBezTo>
                  <a:close/>
                </a:path>
              </a:pathLst>
            </a:custGeom>
            <a:solidFill>
              <a:srgbClr val="DC231E"/>
            </a:solidFill>
            <a:ln w="5828"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D14B40A-3AAC-F9ED-9273-1EBB9B40F764}"/>
                </a:ext>
              </a:extLst>
            </p:cNvPr>
            <p:cNvSpPr/>
            <p:nvPr/>
          </p:nvSpPr>
          <p:spPr>
            <a:xfrm>
              <a:off x="10646550" y="2826565"/>
              <a:ext cx="103660" cy="101443"/>
            </a:xfrm>
            <a:custGeom>
              <a:avLst/>
              <a:gdLst>
                <a:gd name="connsiteX0" fmla="*/ 0 w 103660"/>
                <a:gd name="connsiteY0" fmla="*/ 101444 h 101443"/>
                <a:gd name="connsiteX1" fmla="*/ 0 w 103660"/>
                <a:gd name="connsiteY1" fmla="*/ 0 h 101443"/>
                <a:gd name="connsiteX2" fmla="*/ 29459 w 103660"/>
                <a:gd name="connsiteY2" fmla="*/ 0 h 101443"/>
                <a:gd name="connsiteX3" fmla="*/ 52093 w 103660"/>
                <a:gd name="connsiteY3" fmla="*/ 74551 h 101443"/>
                <a:gd name="connsiteX4" fmla="*/ 52385 w 103660"/>
                <a:gd name="connsiteY4" fmla="*/ 74551 h 101443"/>
                <a:gd name="connsiteX5" fmla="*/ 73502 w 103660"/>
                <a:gd name="connsiteY5" fmla="*/ 0 h 101443"/>
                <a:gd name="connsiteX6" fmla="*/ 103661 w 103660"/>
                <a:gd name="connsiteY6" fmla="*/ 0 h 101443"/>
                <a:gd name="connsiteX7" fmla="*/ 103661 w 103660"/>
                <a:gd name="connsiteY7" fmla="*/ 101444 h 101443"/>
                <a:gd name="connsiteX8" fmla="*/ 82135 w 103660"/>
                <a:gd name="connsiteY8" fmla="*/ 101444 h 101443"/>
                <a:gd name="connsiteX9" fmla="*/ 82135 w 103660"/>
                <a:gd name="connsiteY9" fmla="*/ 32201 h 101443"/>
                <a:gd name="connsiteX10" fmla="*/ 81843 w 103660"/>
                <a:gd name="connsiteY10" fmla="*/ 32201 h 101443"/>
                <a:gd name="connsiteX11" fmla="*/ 76243 w 103660"/>
                <a:gd name="connsiteY11" fmla="*/ 54834 h 101443"/>
                <a:gd name="connsiteX12" fmla="*/ 61018 w 103660"/>
                <a:gd name="connsiteY12" fmla="*/ 101444 h 101443"/>
                <a:gd name="connsiteX13" fmla="*/ 41301 w 103660"/>
                <a:gd name="connsiteY13" fmla="*/ 101444 h 101443"/>
                <a:gd name="connsiteX14" fmla="*/ 26251 w 103660"/>
                <a:gd name="connsiteY14" fmla="*/ 54834 h 101443"/>
                <a:gd name="connsiteX15" fmla="*/ 20359 w 103660"/>
                <a:gd name="connsiteY15" fmla="*/ 31092 h 101443"/>
                <a:gd name="connsiteX16" fmla="*/ 20067 w 103660"/>
                <a:gd name="connsiteY16" fmla="*/ 31092 h 101443"/>
                <a:gd name="connsiteX17" fmla="*/ 20067 w 103660"/>
                <a:gd name="connsiteY17" fmla="*/ 101385 h 101443"/>
                <a:gd name="connsiteX18" fmla="*/ 58 w 103660"/>
                <a:gd name="connsiteY18" fmla="*/ 101385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660" h="101443">
                  <a:moveTo>
                    <a:pt x="0" y="101444"/>
                  </a:moveTo>
                  <a:lnTo>
                    <a:pt x="0" y="0"/>
                  </a:lnTo>
                  <a:lnTo>
                    <a:pt x="29459" y="0"/>
                  </a:lnTo>
                  <a:lnTo>
                    <a:pt x="52093" y="74551"/>
                  </a:lnTo>
                  <a:lnTo>
                    <a:pt x="52385" y="74551"/>
                  </a:lnTo>
                  <a:lnTo>
                    <a:pt x="73502" y="0"/>
                  </a:lnTo>
                  <a:lnTo>
                    <a:pt x="103661" y="0"/>
                  </a:lnTo>
                  <a:lnTo>
                    <a:pt x="103661" y="101444"/>
                  </a:lnTo>
                  <a:lnTo>
                    <a:pt x="82135" y="101444"/>
                  </a:lnTo>
                  <a:lnTo>
                    <a:pt x="82135" y="32201"/>
                  </a:lnTo>
                  <a:lnTo>
                    <a:pt x="81843" y="32201"/>
                  </a:lnTo>
                  <a:cubicBezTo>
                    <a:pt x="80327" y="40951"/>
                    <a:pt x="78402" y="47426"/>
                    <a:pt x="76243" y="54834"/>
                  </a:cubicBezTo>
                  <a:lnTo>
                    <a:pt x="61018" y="101444"/>
                  </a:lnTo>
                  <a:lnTo>
                    <a:pt x="41301" y="101444"/>
                  </a:lnTo>
                  <a:lnTo>
                    <a:pt x="26251" y="54834"/>
                  </a:lnTo>
                  <a:cubicBezTo>
                    <a:pt x="23917" y="47134"/>
                    <a:pt x="22575" y="42759"/>
                    <a:pt x="20359" y="31092"/>
                  </a:cubicBezTo>
                  <a:lnTo>
                    <a:pt x="20067" y="31092"/>
                  </a:lnTo>
                  <a:lnTo>
                    <a:pt x="20067" y="101385"/>
                  </a:lnTo>
                  <a:lnTo>
                    <a:pt x="58" y="101385"/>
                  </a:lnTo>
                  <a:close/>
                </a:path>
              </a:pathLst>
            </a:custGeom>
            <a:solidFill>
              <a:srgbClr val="DC231E"/>
            </a:solidFill>
            <a:ln w="5828"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BEF095A1-EBF1-6027-135F-6D0130A95AB5}"/>
                </a:ext>
              </a:extLst>
            </p:cNvPr>
            <p:cNvSpPr/>
            <p:nvPr/>
          </p:nvSpPr>
          <p:spPr>
            <a:xfrm>
              <a:off x="10779961" y="2824640"/>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5 h 105235"/>
                <a:gd name="connsiteX4" fmla="*/ 0 w 95551"/>
                <a:gd name="connsiteY4" fmla="*/ 52618 h 105235"/>
                <a:gd name="connsiteX5" fmla="*/ 73327 w 95551"/>
                <a:gd name="connsiteY5" fmla="*/ 52618 h 105235"/>
                <a:gd name="connsiteX6" fmla="*/ 47834 w 95551"/>
                <a:gd name="connsiteY6" fmla="*/ 18492 h 105235"/>
                <a:gd name="connsiteX7" fmla="*/ 22342 w 95551"/>
                <a:gd name="connsiteY7" fmla="*/ 52618 h 105235"/>
                <a:gd name="connsiteX8" fmla="*/ 47834 w 95551"/>
                <a:gd name="connsiteY8" fmla="*/ 87327 h 105235"/>
                <a:gd name="connsiteX9" fmla="*/ 73327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5"/>
                    <a:pt x="23275" y="0"/>
                    <a:pt x="47834" y="0"/>
                  </a:cubicBezTo>
                  <a:cubicBezTo>
                    <a:pt x="72393" y="0"/>
                    <a:pt x="95552" y="16975"/>
                    <a:pt x="95552" y="52618"/>
                  </a:cubicBezTo>
                  <a:cubicBezTo>
                    <a:pt x="95552" y="88260"/>
                    <a:pt x="72218" y="105235"/>
                    <a:pt x="47834" y="105235"/>
                  </a:cubicBezTo>
                  <a:cubicBezTo>
                    <a:pt x="23451" y="105235"/>
                    <a:pt x="0" y="88260"/>
                    <a:pt x="0" y="52618"/>
                  </a:cubicBezTo>
                  <a:close/>
                  <a:moveTo>
                    <a:pt x="73327" y="52618"/>
                  </a:moveTo>
                  <a:cubicBezTo>
                    <a:pt x="73327" y="31384"/>
                    <a:pt x="63468" y="18492"/>
                    <a:pt x="47834" y="18492"/>
                  </a:cubicBezTo>
                  <a:cubicBezTo>
                    <a:pt x="32201" y="18492"/>
                    <a:pt x="22342" y="31384"/>
                    <a:pt x="22342" y="52618"/>
                  </a:cubicBezTo>
                  <a:cubicBezTo>
                    <a:pt x="22342" y="73852"/>
                    <a:pt x="32084" y="87327"/>
                    <a:pt x="47834" y="87327"/>
                  </a:cubicBezTo>
                  <a:cubicBezTo>
                    <a:pt x="63585" y="87327"/>
                    <a:pt x="73327" y="73910"/>
                    <a:pt x="73327" y="52618"/>
                  </a:cubicBezTo>
                  <a:close/>
                </a:path>
              </a:pathLst>
            </a:custGeom>
            <a:solidFill>
              <a:srgbClr val="DC231E"/>
            </a:solidFill>
            <a:ln w="5828"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3E0D632-163A-4B81-E3C6-8D66F08C9043}"/>
                </a:ext>
              </a:extLst>
            </p:cNvPr>
            <p:cNvSpPr/>
            <p:nvPr/>
          </p:nvSpPr>
          <p:spPr>
            <a:xfrm>
              <a:off x="8497332" y="2877258"/>
              <a:ext cx="1399853" cy="5833"/>
            </a:xfrm>
            <a:custGeom>
              <a:avLst/>
              <a:gdLst>
                <a:gd name="connsiteX0" fmla="*/ 0 w 1399853"/>
                <a:gd name="connsiteY0" fmla="*/ 0 h 5833"/>
                <a:gd name="connsiteX1" fmla="*/ 1399853 w 1399853"/>
                <a:gd name="connsiteY1" fmla="*/ 0 h 5833"/>
              </a:gdLst>
              <a:ahLst/>
              <a:cxnLst>
                <a:cxn ang="0">
                  <a:pos x="connsiteX0" y="connsiteY0"/>
                </a:cxn>
                <a:cxn ang="0">
                  <a:pos x="connsiteX1" y="connsiteY1"/>
                </a:cxn>
              </a:cxnLst>
              <a:rect l="l" t="t" r="r" b="b"/>
              <a:pathLst>
                <a:path w="1399853" h="5833">
                  <a:moveTo>
                    <a:pt x="0" y="0"/>
                  </a:moveTo>
                  <a:lnTo>
                    <a:pt x="1399853" y="0"/>
                  </a:lnTo>
                </a:path>
              </a:pathLst>
            </a:custGeom>
            <a:ln w="17485" cap="flat">
              <a:solidFill>
                <a:srgbClr val="DC231E"/>
              </a:solid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1CDCB4A1-5CC4-A77A-A775-D474092D6CBA}"/>
                </a:ext>
              </a:extLst>
            </p:cNvPr>
            <p:cNvSpPr/>
            <p:nvPr/>
          </p:nvSpPr>
          <p:spPr>
            <a:xfrm>
              <a:off x="8248827" y="2783047"/>
              <a:ext cx="185912" cy="176811"/>
            </a:xfrm>
            <a:custGeom>
              <a:avLst/>
              <a:gdLst>
                <a:gd name="connsiteX0" fmla="*/ 92927 w 185912"/>
                <a:gd name="connsiteY0" fmla="*/ 0 h 176811"/>
                <a:gd name="connsiteX1" fmla="*/ 121686 w 185912"/>
                <a:gd name="connsiteY1" fmla="*/ 58160 h 176811"/>
                <a:gd name="connsiteX2" fmla="*/ 185912 w 185912"/>
                <a:gd name="connsiteY2" fmla="*/ 67551 h 176811"/>
                <a:gd name="connsiteX3" fmla="*/ 139420 w 185912"/>
                <a:gd name="connsiteY3" fmla="*/ 112819 h 176811"/>
                <a:gd name="connsiteX4" fmla="*/ 150386 w 185912"/>
                <a:gd name="connsiteY4" fmla="*/ 176812 h 176811"/>
                <a:gd name="connsiteX5" fmla="*/ 92927 w 185912"/>
                <a:gd name="connsiteY5" fmla="*/ 146595 h 176811"/>
                <a:gd name="connsiteX6" fmla="*/ 35467 w 185912"/>
                <a:gd name="connsiteY6" fmla="*/ 176812 h 176811"/>
                <a:gd name="connsiteX7" fmla="*/ 46434 w 185912"/>
                <a:gd name="connsiteY7" fmla="*/ 112819 h 176811"/>
                <a:gd name="connsiteX8" fmla="*/ 0 w 185912"/>
                <a:gd name="connsiteY8" fmla="*/ 67551 h 176811"/>
                <a:gd name="connsiteX9" fmla="*/ 64226 w 185912"/>
                <a:gd name="connsiteY9" fmla="*/ 58160 h 176811"/>
                <a:gd name="connsiteX10" fmla="*/ 92927 w 185912"/>
                <a:gd name="connsiteY10" fmla="*/ 0 h 17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12" h="176811">
                  <a:moveTo>
                    <a:pt x="92927" y="0"/>
                  </a:moveTo>
                  <a:lnTo>
                    <a:pt x="121686" y="58160"/>
                  </a:lnTo>
                  <a:lnTo>
                    <a:pt x="185912" y="67551"/>
                  </a:lnTo>
                  <a:lnTo>
                    <a:pt x="139420" y="112819"/>
                  </a:lnTo>
                  <a:lnTo>
                    <a:pt x="150386" y="176812"/>
                  </a:lnTo>
                  <a:lnTo>
                    <a:pt x="92927" y="146595"/>
                  </a:lnTo>
                  <a:lnTo>
                    <a:pt x="35467" y="176812"/>
                  </a:lnTo>
                  <a:lnTo>
                    <a:pt x="46434" y="112819"/>
                  </a:lnTo>
                  <a:lnTo>
                    <a:pt x="0" y="67551"/>
                  </a:lnTo>
                  <a:lnTo>
                    <a:pt x="64226" y="58160"/>
                  </a:lnTo>
                  <a:lnTo>
                    <a:pt x="92927" y="0"/>
                  </a:lnTo>
                  <a:close/>
                </a:path>
              </a:pathLst>
            </a:custGeom>
            <a:solidFill>
              <a:srgbClr val="DC231E"/>
            </a:solidFill>
            <a:ln w="5828" cap="flat">
              <a:noFill/>
              <a:prstDash val="solid"/>
              <a:miter/>
            </a:ln>
          </p:spPr>
          <p:txBody>
            <a:bodyPr rtlCol="0" anchor="ctr"/>
            <a:lstStyle/>
            <a:p>
              <a:endParaRPr lang="en-US"/>
            </a:p>
          </p:txBody>
        </p:sp>
      </p:grpSp>
      <p:grpSp>
        <p:nvGrpSpPr>
          <p:cNvPr id="247" name="Group 246" descr="A star marker shows IU Indianapolis on the state map.">
            <a:extLst>
              <a:ext uri="{FF2B5EF4-FFF2-40B4-BE49-F238E27FC236}">
                <a16:creationId xmlns:a16="http://schemas.microsoft.com/office/drawing/2014/main" id="{79513238-3DA7-4108-649C-CC26BFC86AEE}"/>
              </a:ext>
            </a:extLst>
          </p:cNvPr>
          <p:cNvGrpSpPr/>
          <p:nvPr/>
        </p:nvGrpSpPr>
        <p:grpSpPr>
          <a:xfrm>
            <a:off x="8173692" y="3333375"/>
            <a:ext cx="3175147" cy="535686"/>
            <a:chOff x="8173692" y="3333375"/>
            <a:chExt cx="3175147" cy="535686"/>
          </a:xfrm>
        </p:grpSpPr>
        <p:sp>
          <p:nvSpPr>
            <p:cNvPr id="190" name="Freeform 189">
              <a:extLst>
                <a:ext uri="{FF2B5EF4-FFF2-40B4-BE49-F238E27FC236}">
                  <a16:creationId xmlns:a16="http://schemas.microsoft.com/office/drawing/2014/main" id="{0EB092F5-EAEC-7EB2-6254-03ABB06883E1}"/>
                </a:ext>
              </a:extLst>
            </p:cNvPr>
            <p:cNvSpPr/>
            <p:nvPr/>
          </p:nvSpPr>
          <p:spPr>
            <a:xfrm>
              <a:off x="9972553" y="3335242"/>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E8B4EBC2-AE55-AA19-F01D-563C03F13D88}"/>
                </a:ext>
              </a:extLst>
            </p:cNvPr>
            <p:cNvSpPr/>
            <p:nvPr/>
          </p:nvSpPr>
          <p:spPr>
            <a:xfrm>
              <a:off x="10028729" y="3335242"/>
              <a:ext cx="81843" cy="103076"/>
            </a:xfrm>
            <a:custGeom>
              <a:avLst/>
              <a:gdLst>
                <a:gd name="connsiteX0" fmla="*/ 0 w 81843"/>
                <a:gd name="connsiteY0" fmla="*/ 62651 h 103076"/>
                <a:gd name="connsiteX1" fmla="*/ 0 w 81843"/>
                <a:gd name="connsiteY1" fmla="*/ 0 h 103076"/>
                <a:gd name="connsiteX2" fmla="*/ 22342 w 81843"/>
                <a:gd name="connsiteY2" fmla="*/ 0 h 103076"/>
                <a:gd name="connsiteX3" fmla="*/ 22342 w 81843"/>
                <a:gd name="connsiteY3" fmla="*/ 62068 h 103076"/>
                <a:gd name="connsiteX4" fmla="*/ 41243 w 81843"/>
                <a:gd name="connsiteY4" fmla="*/ 84935 h 103076"/>
                <a:gd name="connsiteX5" fmla="*/ 59909 w 81843"/>
                <a:gd name="connsiteY5" fmla="*/ 62068 h 103076"/>
                <a:gd name="connsiteX6" fmla="*/ 59909 w 81843"/>
                <a:gd name="connsiteY6" fmla="*/ 0 h 103076"/>
                <a:gd name="connsiteX7" fmla="*/ 81843 w 81843"/>
                <a:gd name="connsiteY7" fmla="*/ 0 h 103076"/>
                <a:gd name="connsiteX8" fmla="*/ 81843 w 81843"/>
                <a:gd name="connsiteY8" fmla="*/ 62476 h 103076"/>
                <a:gd name="connsiteX9" fmla="*/ 41009 w 81843"/>
                <a:gd name="connsiteY9" fmla="*/ 103077 h 103076"/>
                <a:gd name="connsiteX10" fmla="*/ 0 w 81843"/>
                <a:gd name="connsiteY10" fmla="*/ 62651 h 1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6">
                  <a:moveTo>
                    <a:pt x="0" y="62651"/>
                  </a:moveTo>
                  <a:lnTo>
                    <a:pt x="0" y="0"/>
                  </a:lnTo>
                  <a:lnTo>
                    <a:pt x="22342" y="0"/>
                  </a:lnTo>
                  <a:lnTo>
                    <a:pt x="22342" y="62068"/>
                  </a:lnTo>
                  <a:cubicBezTo>
                    <a:pt x="22342" y="76710"/>
                    <a:pt x="27942" y="84935"/>
                    <a:pt x="41243" y="84935"/>
                  </a:cubicBezTo>
                  <a:cubicBezTo>
                    <a:pt x="54543" y="84935"/>
                    <a:pt x="59909" y="76826"/>
                    <a:pt x="59909" y="62068"/>
                  </a:cubicBezTo>
                  <a:lnTo>
                    <a:pt x="59909"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9889D707-DEFD-2AEC-20C2-35CF2D5EC9A3}"/>
                </a:ext>
              </a:extLst>
            </p:cNvPr>
            <p:cNvSpPr/>
            <p:nvPr/>
          </p:nvSpPr>
          <p:spPr>
            <a:xfrm>
              <a:off x="10195216" y="3335242"/>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0D64B36-BEEB-3AFB-0F01-55B7EEF8877C}"/>
                </a:ext>
              </a:extLst>
            </p:cNvPr>
            <p:cNvSpPr/>
            <p:nvPr/>
          </p:nvSpPr>
          <p:spPr>
            <a:xfrm>
              <a:off x="10253026" y="3335242"/>
              <a:ext cx="85693" cy="101443"/>
            </a:xfrm>
            <a:custGeom>
              <a:avLst/>
              <a:gdLst>
                <a:gd name="connsiteX0" fmla="*/ 0 w 85693"/>
                <a:gd name="connsiteY0" fmla="*/ 101444 h 101443"/>
                <a:gd name="connsiteX1" fmla="*/ 0 w 85693"/>
                <a:gd name="connsiteY1" fmla="*/ 0 h 101443"/>
                <a:gd name="connsiteX2" fmla="*/ 22342 w 85693"/>
                <a:gd name="connsiteY2" fmla="*/ 0 h 101443"/>
                <a:gd name="connsiteX3" fmla="*/ 64810 w 85693"/>
                <a:gd name="connsiteY3" fmla="*/ 64693 h 101443"/>
                <a:gd name="connsiteX4" fmla="*/ 65101 w 85693"/>
                <a:gd name="connsiteY4" fmla="*/ 64693 h 101443"/>
                <a:gd name="connsiteX5" fmla="*/ 65101 w 85693"/>
                <a:gd name="connsiteY5" fmla="*/ 0 h 101443"/>
                <a:gd name="connsiteX6" fmla="*/ 85693 w 85693"/>
                <a:gd name="connsiteY6" fmla="*/ 0 h 101443"/>
                <a:gd name="connsiteX7" fmla="*/ 85693 w 85693"/>
                <a:gd name="connsiteY7" fmla="*/ 101444 h 101443"/>
                <a:gd name="connsiteX8" fmla="*/ 65101 w 85693"/>
                <a:gd name="connsiteY8" fmla="*/ 101444 h 101443"/>
                <a:gd name="connsiteX9" fmla="*/ 20825 w 85693"/>
                <a:gd name="connsiteY9" fmla="*/ 36167 h 101443"/>
                <a:gd name="connsiteX10" fmla="*/ 20534 w 85693"/>
                <a:gd name="connsiteY10" fmla="*/ 36167 h 101443"/>
                <a:gd name="connsiteX11" fmla="*/ 20534 w 85693"/>
                <a:gd name="connsiteY11" fmla="*/ 101444 h 101443"/>
                <a:gd name="connsiteX12" fmla="*/ 0 w 85693"/>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93" h="101443">
                  <a:moveTo>
                    <a:pt x="0" y="101444"/>
                  </a:moveTo>
                  <a:lnTo>
                    <a:pt x="0" y="0"/>
                  </a:lnTo>
                  <a:lnTo>
                    <a:pt x="22342" y="0"/>
                  </a:lnTo>
                  <a:lnTo>
                    <a:pt x="64810" y="64693"/>
                  </a:lnTo>
                  <a:lnTo>
                    <a:pt x="65101" y="64693"/>
                  </a:lnTo>
                  <a:lnTo>
                    <a:pt x="65101" y="0"/>
                  </a:lnTo>
                  <a:lnTo>
                    <a:pt x="85693" y="0"/>
                  </a:lnTo>
                  <a:lnTo>
                    <a:pt x="85693" y="101444"/>
                  </a:lnTo>
                  <a:lnTo>
                    <a:pt x="65101" y="101444"/>
                  </a:lnTo>
                  <a:lnTo>
                    <a:pt x="20825" y="36167"/>
                  </a:lnTo>
                  <a:lnTo>
                    <a:pt x="20534" y="36167"/>
                  </a:lnTo>
                  <a:lnTo>
                    <a:pt x="20534"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814F40D7-A006-851A-893E-65DF8F575494}"/>
                </a:ext>
              </a:extLst>
            </p:cNvPr>
            <p:cNvSpPr/>
            <p:nvPr/>
          </p:nvSpPr>
          <p:spPr>
            <a:xfrm>
              <a:off x="10373311" y="3335242"/>
              <a:ext cx="85401" cy="101443"/>
            </a:xfrm>
            <a:custGeom>
              <a:avLst/>
              <a:gdLst>
                <a:gd name="connsiteX0" fmla="*/ 0 w 85401"/>
                <a:gd name="connsiteY0" fmla="*/ 101444 h 101443"/>
                <a:gd name="connsiteX1" fmla="*/ 0 w 85401"/>
                <a:gd name="connsiteY1" fmla="*/ 0 h 101443"/>
                <a:gd name="connsiteX2" fmla="*/ 31092 w 85401"/>
                <a:gd name="connsiteY2" fmla="*/ 0 h 101443"/>
                <a:gd name="connsiteX3" fmla="*/ 85401 w 85401"/>
                <a:gd name="connsiteY3" fmla="*/ 50168 h 101443"/>
                <a:gd name="connsiteX4" fmla="*/ 31092 w 85401"/>
                <a:gd name="connsiteY4" fmla="*/ 101444 h 101443"/>
                <a:gd name="connsiteX5" fmla="*/ 0 w 85401"/>
                <a:gd name="connsiteY5" fmla="*/ 101444 h 101443"/>
                <a:gd name="connsiteX6" fmla="*/ 22167 w 85401"/>
                <a:gd name="connsiteY6" fmla="*/ 83360 h 101443"/>
                <a:gd name="connsiteX7" fmla="*/ 32609 w 85401"/>
                <a:gd name="connsiteY7" fmla="*/ 83360 h 101443"/>
                <a:gd name="connsiteX8" fmla="*/ 63060 w 85401"/>
                <a:gd name="connsiteY8" fmla="*/ 50459 h 101443"/>
                <a:gd name="connsiteX9" fmla="*/ 32376 w 85401"/>
                <a:gd name="connsiteY9" fmla="*/ 18667 h 101443"/>
                <a:gd name="connsiteX10" fmla="*/ 22225 w 85401"/>
                <a:gd name="connsiteY10" fmla="*/ 18667 h 101443"/>
                <a:gd name="connsiteX11" fmla="*/ 22225 w 85401"/>
                <a:gd name="connsiteY11" fmla="*/ 83360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401" h="101443">
                  <a:moveTo>
                    <a:pt x="0" y="101444"/>
                  </a:moveTo>
                  <a:lnTo>
                    <a:pt x="0" y="0"/>
                  </a:lnTo>
                  <a:lnTo>
                    <a:pt x="31092" y="0"/>
                  </a:lnTo>
                  <a:cubicBezTo>
                    <a:pt x="62068" y="0"/>
                    <a:pt x="85401" y="13183"/>
                    <a:pt x="85401" y="50168"/>
                  </a:cubicBezTo>
                  <a:cubicBezTo>
                    <a:pt x="85401" y="87152"/>
                    <a:pt x="61660" y="101444"/>
                    <a:pt x="31092" y="101444"/>
                  </a:cubicBezTo>
                  <a:lnTo>
                    <a:pt x="0" y="101444"/>
                  </a:lnTo>
                  <a:close/>
                  <a:moveTo>
                    <a:pt x="22167" y="83360"/>
                  </a:moveTo>
                  <a:lnTo>
                    <a:pt x="32609" y="83360"/>
                  </a:lnTo>
                  <a:cubicBezTo>
                    <a:pt x="54659" y="83360"/>
                    <a:pt x="63060" y="73502"/>
                    <a:pt x="63060" y="50459"/>
                  </a:cubicBezTo>
                  <a:cubicBezTo>
                    <a:pt x="63060" y="28817"/>
                    <a:pt x="54543" y="18667"/>
                    <a:pt x="32376" y="18667"/>
                  </a:cubicBezTo>
                  <a:lnTo>
                    <a:pt x="22225" y="18667"/>
                  </a:lnTo>
                  <a:lnTo>
                    <a:pt x="22225" y="83360"/>
                  </a:lnTo>
                  <a:close/>
                </a:path>
              </a:pathLst>
            </a:custGeom>
            <a:solidFill>
              <a:srgbClr val="DC231E"/>
            </a:solidFill>
            <a:ln w="5828"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D96B340-3B6A-9D17-61EC-74E89866000E}"/>
                </a:ext>
              </a:extLst>
            </p:cNvPr>
            <p:cNvSpPr/>
            <p:nvPr/>
          </p:nvSpPr>
          <p:spPr>
            <a:xfrm>
              <a:off x="10489572" y="3335242"/>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BBA9624C-6535-8BBC-193B-167AC55FB57F}"/>
                </a:ext>
              </a:extLst>
            </p:cNvPr>
            <p:cNvSpPr/>
            <p:nvPr/>
          </p:nvSpPr>
          <p:spPr>
            <a:xfrm>
              <a:off x="10539331" y="3334834"/>
              <a:ext cx="93101" cy="101852"/>
            </a:xfrm>
            <a:custGeom>
              <a:avLst/>
              <a:gdLst>
                <a:gd name="connsiteX0" fmla="*/ 0 w 93101"/>
                <a:gd name="connsiteY0" fmla="*/ 101852 h 101852"/>
                <a:gd name="connsiteX1" fmla="*/ 35934 w 93101"/>
                <a:gd name="connsiteY1" fmla="*/ 0 h 101852"/>
                <a:gd name="connsiteX2" fmla="*/ 57168 w 93101"/>
                <a:gd name="connsiteY2" fmla="*/ 0 h 101852"/>
                <a:gd name="connsiteX3" fmla="*/ 93102 w 93101"/>
                <a:gd name="connsiteY3" fmla="*/ 101852 h 101852"/>
                <a:gd name="connsiteX4" fmla="*/ 70468 w 93101"/>
                <a:gd name="connsiteY4" fmla="*/ 101852 h 101852"/>
                <a:gd name="connsiteX5" fmla="*/ 62943 w 93101"/>
                <a:gd name="connsiteY5" fmla="*/ 79218 h 101852"/>
                <a:gd name="connsiteX6" fmla="*/ 28409 w 93101"/>
                <a:gd name="connsiteY6" fmla="*/ 79218 h 101852"/>
                <a:gd name="connsiteX7" fmla="*/ 20592 w 93101"/>
                <a:gd name="connsiteY7" fmla="*/ 101852 h 101852"/>
                <a:gd name="connsiteX8" fmla="*/ 58 w 93101"/>
                <a:gd name="connsiteY8" fmla="*/ 101852 h 101852"/>
                <a:gd name="connsiteX9" fmla="*/ 33834 w 93101"/>
                <a:gd name="connsiteY9" fmla="*/ 63060 h 101852"/>
                <a:gd name="connsiteX10" fmla="*/ 57693 w 93101"/>
                <a:gd name="connsiteY10" fmla="*/ 63060 h 101852"/>
                <a:gd name="connsiteX11" fmla="*/ 46026 w 93101"/>
                <a:gd name="connsiteY11" fmla="*/ 28526 h 101852"/>
                <a:gd name="connsiteX12" fmla="*/ 45734 w 93101"/>
                <a:gd name="connsiteY12" fmla="*/ 28526 h 101852"/>
                <a:gd name="connsiteX13" fmla="*/ 33834 w 93101"/>
                <a:gd name="connsiteY13" fmla="*/ 63060 h 10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101" h="101852">
                  <a:moveTo>
                    <a:pt x="0" y="101852"/>
                  </a:moveTo>
                  <a:lnTo>
                    <a:pt x="35934" y="0"/>
                  </a:lnTo>
                  <a:lnTo>
                    <a:pt x="57168" y="0"/>
                  </a:lnTo>
                  <a:lnTo>
                    <a:pt x="93102" y="101852"/>
                  </a:lnTo>
                  <a:lnTo>
                    <a:pt x="70468" y="101852"/>
                  </a:lnTo>
                  <a:lnTo>
                    <a:pt x="62943" y="79218"/>
                  </a:lnTo>
                  <a:lnTo>
                    <a:pt x="28409" y="79218"/>
                  </a:lnTo>
                  <a:lnTo>
                    <a:pt x="20592" y="101852"/>
                  </a:lnTo>
                  <a:lnTo>
                    <a:pt x="58" y="101852"/>
                  </a:lnTo>
                  <a:close/>
                  <a:moveTo>
                    <a:pt x="33834" y="63060"/>
                  </a:moveTo>
                  <a:lnTo>
                    <a:pt x="57693" y="63060"/>
                  </a:lnTo>
                  <a:lnTo>
                    <a:pt x="46026" y="28526"/>
                  </a:lnTo>
                  <a:lnTo>
                    <a:pt x="45734" y="28526"/>
                  </a:lnTo>
                  <a:lnTo>
                    <a:pt x="33834" y="63060"/>
                  </a:lnTo>
                  <a:close/>
                </a:path>
              </a:pathLst>
            </a:custGeom>
            <a:solidFill>
              <a:srgbClr val="DC231E"/>
            </a:solidFill>
            <a:ln w="5828"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D553984-FD76-9C64-6B1A-5FD2C49EE096}"/>
                </a:ext>
              </a:extLst>
            </p:cNvPr>
            <p:cNvSpPr/>
            <p:nvPr/>
          </p:nvSpPr>
          <p:spPr>
            <a:xfrm>
              <a:off x="10658859" y="3335242"/>
              <a:ext cx="85693" cy="101443"/>
            </a:xfrm>
            <a:custGeom>
              <a:avLst/>
              <a:gdLst>
                <a:gd name="connsiteX0" fmla="*/ 0 w 85693"/>
                <a:gd name="connsiteY0" fmla="*/ 101444 h 101443"/>
                <a:gd name="connsiteX1" fmla="*/ 0 w 85693"/>
                <a:gd name="connsiteY1" fmla="*/ 0 h 101443"/>
                <a:gd name="connsiteX2" fmla="*/ 22342 w 85693"/>
                <a:gd name="connsiteY2" fmla="*/ 0 h 101443"/>
                <a:gd name="connsiteX3" fmla="*/ 64810 w 85693"/>
                <a:gd name="connsiteY3" fmla="*/ 64693 h 101443"/>
                <a:gd name="connsiteX4" fmla="*/ 65102 w 85693"/>
                <a:gd name="connsiteY4" fmla="*/ 64693 h 101443"/>
                <a:gd name="connsiteX5" fmla="*/ 65102 w 85693"/>
                <a:gd name="connsiteY5" fmla="*/ 0 h 101443"/>
                <a:gd name="connsiteX6" fmla="*/ 85693 w 85693"/>
                <a:gd name="connsiteY6" fmla="*/ 0 h 101443"/>
                <a:gd name="connsiteX7" fmla="*/ 85693 w 85693"/>
                <a:gd name="connsiteY7" fmla="*/ 101444 h 101443"/>
                <a:gd name="connsiteX8" fmla="*/ 65102 w 85693"/>
                <a:gd name="connsiteY8" fmla="*/ 101444 h 101443"/>
                <a:gd name="connsiteX9" fmla="*/ 20825 w 85693"/>
                <a:gd name="connsiteY9" fmla="*/ 36167 h 101443"/>
                <a:gd name="connsiteX10" fmla="*/ 20534 w 85693"/>
                <a:gd name="connsiteY10" fmla="*/ 36167 h 101443"/>
                <a:gd name="connsiteX11" fmla="*/ 20534 w 85693"/>
                <a:gd name="connsiteY11" fmla="*/ 101444 h 101443"/>
                <a:gd name="connsiteX12" fmla="*/ 0 w 85693"/>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93" h="101443">
                  <a:moveTo>
                    <a:pt x="0" y="101444"/>
                  </a:moveTo>
                  <a:lnTo>
                    <a:pt x="0" y="0"/>
                  </a:lnTo>
                  <a:lnTo>
                    <a:pt x="22342" y="0"/>
                  </a:lnTo>
                  <a:lnTo>
                    <a:pt x="64810" y="64693"/>
                  </a:lnTo>
                  <a:lnTo>
                    <a:pt x="65102" y="64693"/>
                  </a:lnTo>
                  <a:lnTo>
                    <a:pt x="65102" y="0"/>
                  </a:lnTo>
                  <a:lnTo>
                    <a:pt x="85693" y="0"/>
                  </a:lnTo>
                  <a:lnTo>
                    <a:pt x="85693" y="101444"/>
                  </a:lnTo>
                  <a:lnTo>
                    <a:pt x="65102" y="101444"/>
                  </a:lnTo>
                  <a:lnTo>
                    <a:pt x="20825" y="36167"/>
                  </a:lnTo>
                  <a:lnTo>
                    <a:pt x="20534" y="36167"/>
                  </a:lnTo>
                  <a:lnTo>
                    <a:pt x="20534"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064DB1D0-2C1F-E53F-AE0A-843AB109CBF7}"/>
                </a:ext>
              </a:extLst>
            </p:cNvPr>
            <p:cNvSpPr/>
            <p:nvPr/>
          </p:nvSpPr>
          <p:spPr>
            <a:xfrm>
              <a:off x="10771036" y="3334834"/>
              <a:ext cx="93101" cy="101852"/>
            </a:xfrm>
            <a:custGeom>
              <a:avLst/>
              <a:gdLst>
                <a:gd name="connsiteX0" fmla="*/ 0 w 93101"/>
                <a:gd name="connsiteY0" fmla="*/ 101852 h 101852"/>
                <a:gd name="connsiteX1" fmla="*/ 35934 w 93101"/>
                <a:gd name="connsiteY1" fmla="*/ 0 h 101852"/>
                <a:gd name="connsiteX2" fmla="*/ 57168 w 93101"/>
                <a:gd name="connsiteY2" fmla="*/ 0 h 101852"/>
                <a:gd name="connsiteX3" fmla="*/ 93102 w 93101"/>
                <a:gd name="connsiteY3" fmla="*/ 101852 h 101852"/>
                <a:gd name="connsiteX4" fmla="*/ 70468 w 93101"/>
                <a:gd name="connsiteY4" fmla="*/ 101852 h 101852"/>
                <a:gd name="connsiteX5" fmla="*/ 62943 w 93101"/>
                <a:gd name="connsiteY5" fmla="*/ 79218 h 101852"/>
                <a:gd name="connsiteX6" fmla="*/ 28409 w 93101"/>
                <a:gd name="connsiteY6" fmla="*/ 79218 h 101852"/>
                <a:gd name="connsiteX7" fmla="*/ 20592 w 93101"/>
                <a:gd name="connsiteY7" fmla="*/ 101852 h 101852"/>
                <a:gd name="connsiteX8" fmla="*/ 58 w 93101"/>
                <a:gd name="connsiteY8" fmla="*/ 101852 h 101852"/>
                <a:gd name="connsiteX9" fmla="*/ 33834 w 93101"/>
                <a:gd name="connsiteY9" fmla="*/ 63060 h 101852"/>
                <a:gd name="connsiteX10" fmla="*/ 57693 w 93101"/>
                <a:gd name="connsiteY10" fmla="*/ 63060 h 101852"/>
                <a:gd name="connsiteX11" fmla="*/ 46026 w 93101"/>
                <a:gd name="connsiteY11" fmla="*/ 28526 h 101852"/>
                <a:gd name="connsiteX12" fmla="*/ 45734 w 93101"/>
                <a:gd name="connsiteY12" fmla="*/ 28526 h 101852"/>
                <a:gd name="connsiteX13" fmla="*/ 33834 w 93101"/>
                <a:gd name="connsiteY13" fmla="*/ 63060 h 10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101" h="101852">
                  <a:moveTo>
                    <a:pt x="0" y="101852"/>
                  </a:moveTo>
                  <a:lnTo>
                    <a:pt x="35934" y="0"/>
                  </a:lnTo>
                  <a:lnTo>
                    <a:pt x="57168" y="0"/>
                  </a:lnTo>
                  <a:lnTo>
                    <a:pt x="93102" y="101852"/>
                  </a:lnTo>
                  <a:lnTo>
                    <a:pt x="70468" y="101852"/>
                  </a:lnTo>
                  <a:lnTo>
                    <a:pt x="62943" y="79218"/>
                  </a:lnTo>
                  <a:lnTo>
                    <a:pt x="28409" y="79218"/>
                  </a:lnTo>
                  <a:lnTo>
                    <a:pt x="20592" y="101852"/>
                  </a:lnTo>
                  <a:lnTo>
                    <a:pt x="58" y="101852"/>
                  </a:lnTo>
                  <a:close/>
                  <a:moveTo>
                    <a:pt x="33834" y="63060"/>
                  </a:moveTo>
                  <a:lnTo>
                    <a:pt x="57693" y="63060"/>
                  </a:lnTo>
                  <a:lnTo>
                    <a:pt x="46026" y="28526"/>
                  </a:lnTo>
                  <a:lnTo>
                    <a:pt x="45734" y="28526"/>
                  </a:lnTo>
                  <a:lnTo>
                    <a:pt x="33834" y="63060"/>
                  </a:lnTo>
                  <a:close/>
                </a:path>
              </a:pathLst>
            </a:custGeom>
            <a:solidFill>
              <a:srgbClr val="DC231E"/>
            </a:solidFill>
            <a:ln w="5828"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199DA246-D2BB-14B7-1FB6-29A2B155AD7D}"/>
                </a:ext>
              </a:extLst>
            </p:cNvPr>
            <p:cNvSpPr/>
            <p:nvPr/>
          </p:nvSpPr>
          <p:spPr>
            <a:xfrm>
              <a:off x="10890563" y="3335242"/>
              <a:ext cx="78284" cy="101443"/>
            </a:xfrm>
            <a:custGeom>
              <a:avLst/>
              <a:gdLst>
                <a:gd name="connsiteX0" fmla="*/ 0 w 78284"/>
                <a:gd name="connsiteY0" fmla="*/ 101444 h 101443"/>
                <a:gd name="connsiteX1" fmla="*/ 0 w 78284"/>
                <a:gd name="connsiteY1" fmla="*/ 0 h 101443"/>
                <a:gd name="connsiteX2" fmla="*/ 36867 w 78284"/>
                <a:gd name="connsiteY2" fmla="*/ 0 h 101443"/>
                <a:gd name="connsiteX3" fmla="*/ 78285 w 78284"/>
                <a:gd name="connsiteY3" fmla="*/ 32492 h 101443"/>
                <a:gd name="connsiteX4" fmla="*/ 36634 w 78284"/>
                <a:gd name="connsiteY4" fmla="*/ 65393 h 101443"/>
                <a:gd name="connsiteX5" fmla="*/ 22225 w 78284"/>
                <a:gd name="connsiteY5" fmla="*/ 65393 h 101443"/>
                <a:gd name="connsiteX6" fmla="*/ 22225 w 78284"/>
                <a:gd name="connsiteY6" fmla="*/ 101444 h 101443"/>
                <a:gd name="connsiteX7" fmla="*/ 0 w 78284"/>
                <a:gd name="connsiteY7" fmla="*/ 101444 h 101443"/>
                <a:gd name="connsiteX8" fmla="*/ 22225 w 78284"/>
                <a:gd name="connsiteY8" fmla="*/ 48126 h 101443"/>
                <a:gd name="connsiteX9" fmla="*/ 37451 w 78284"/>
                <a:gd name="connsiteY9" fmla="*/ 48126 h 101443"/>
                <a:gd name="connsiteX10" fmla="*/ 56526 w 78284"/>
                <a:gd name="connsiteY10" fmla="*/ 33076 h 101443"/>
                <a:gd name="connsiteX11" fmla="*/ 37451 w 78284"/>
                <a:gd name="connsiteY11" fmla="*/ 18259 h 101443"/>
                <a:gd name="connsiteX12" fmla="*/ 22225 w 78284"/>
                <a:gd name="connsiteY12" fmla="*/ 18259 h 101443"/>
                <a:gd name="connsiteX13" fmla="*/ 22225 w 78284"/>
                <a:gd name="connsiteY13" fmla="*/ 48126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84" h="101443">
                  <a:moveTo>
                    <a:pt x="0" y="101444"/>
                  </a:moveTo>
                  <a:lnTo>
                    <a:pt x="0" y="0"/>
                  </a:lnTo>
                  <a:lnTo>
                    <a:pt x="36867" y="0"/>
                  </a:lnTo>
                  <a:cubicBezTo>
                    <a:pt x="58509" y="0"/>
                    <a:pt x="78285" y="5775"/>
                    <a:pt x="78285" y="32492"/>
                  </a:cubicBezTo>
                  <a:cubicBezTo>
                    <a:pt x="78285" y="59209"/>
                    <a:pt x="56876" y="65393"/>
                    <a:pt x="36634" y="65393"/>
                  </a:cubicBezTo>
                  <a:lnTo>
                    <a:pt x="22225" y="65393"/>
                  </a:lnTo>
                  <a:lnTo>
                    <a:pt x="22225" y="101444"/>
                  </a:lnTo>
                  <a:lnTo>
                    <a:pt x="0" y="101444"/>
                  </a:lnTo>
                  <a:close/>
                  <a:moveTo>
                    <a:pt x="22225" y="48126"/>
                  </a:moveTo>
                  <a:lnTo>
                    <a:pt x="37451" y="48126"/>
                  </a:lnTo>
                  <a:cubicBezTo>
                    <a:pt x="51276" y="48126"/>
                    <a:pt x="56526" y="42759"/>
                    <a:pt x="56526" y="33076"/>
                  </a:cubicBezTo>
                  <a:cubicBezTo>
                    <a:pt x="56526" y="23392"/>
                    <a:pt x="51451" y="18259"/>
                    <a:pt x="37451" y="18259"/>
                  </a:cubicBezTo>
                  <a:lnTo>
                    <a:pt x="22225" y="18259"/>
                  </a:lnTo>
                  <a:lnTo>
                    <a:pt x="22225" y="48126"/>
                  </a:lnTo>
                  <a:close/>
                </a:path>
              </a:pathLst>
            </a:custGeom>
            <a:solidFill>
              <a:srgbClr val="DC231E"/>
            </a:solidFill>
            <a:ln w="5828"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17D571C1-0ED3-C96E-6324-671EA860947B}"/>
                </a:ext>
              </a:extLst>
            </p:cNvPr>
            <p:cNvSpPr/>
            <p:nvPr/>
          </p:nvSpPr>
          <p:spPr>
            <a:xfrm>
              <a:off x="10992182" y="3333375"/>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6 h 105235"/>
                <a:gd name="connsiteX4" fmla="*/ 0 w 95551"/>
                <a:gd name="connsiteY4" fmla="*/ 52618 h 105235"/>
                <a:gd name="connsiteX5" fmla="*/ 73327 w 95551"/>
                <a:gd name="connsiteY5" fmla="*/ 52618 h 105235"/>
                <a:gd name="connsiteX6" fmla="*/ 47834 w 95551"/>
                <a:gd name="connsiteY6" fmla="*/ 18492 h 105235"/>
                <a:gd name="connsiteX7" fmla="*/ 22342 w 95551"/>
                <a:gd name="connsiteY7" fmla="*/ 52618 h 105235"/>
                <a:gd name="connsiteX8" fmla="*/ 47834 w 95551"/>
                <a:gd name="connsiteY8" fmla="*/ 87327 h 105235"/>
                <a:gd name="connsiteX9" fmla="*/ 73327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5"/>
                    <a:pt x="23275" y="0"/>
                    <a:pt x="47834" y="0"/>
                  </a:cubicBezTo>
                  <a:cubicBezTo>
                    <a:pt x="72393" y="0"/>
                    <a:pt x="95552" y="16975"/>
                    <a:pt x="95552" y="52618"/>
                  </a:cubicBezTo>
                  <a:cubicBezTo>
                    <a:pt x="95552" y="88260"/>
                    <a:pt x="72218" y="105236"/>
                    <a:pt x="47834" y="105236"/>
                  </a:cubicBezTo>
                  <a:cubicBezTo>
                    <a:pt x="23451" y="105236"/>
                    <a:pt x="0" y="88260"/>
                    <a:pt x="0" y="52618"/>
                  </a:cubicBezTo>
                  <a:close/>
                  <a:moveTo>
                    <a:pt x="73327" y="52618"/>
                  </a:moveTo>
                  <a:cubicBezTo>
                    <a:pt x="73327" y="31384"/>
                    <a:pt x="63468" y="18492"/>
                    <a:pt x="47834" y="18492"/>
                  </a:cubicBezTo>
                  <a:cubicBezTo>
                    <a:pt x="32201" y="18492"/>
                    <a:pt x="22342" y="31384"/>
                    <a:pt x="22342" y="52618"/>
                  </a:cubicBezTo>
                  <a:cubicBezTo>
                    <a:pt x="22342" y="73852"/>
                    <a:pt x="32084" y="87327"/>
                    <a:pt x="47834" y="87327"/>
                  </a:cubicBezTo>
                  <a:cubicBezTo>
                    <a:pt x="63585" y="87327"/>
                    <a:pt x="73327" y="73910"/>
                    <a:pt x="73327" y="52618"/>
                  </a:cubicBezTo>
                  <a:close/>
                </a:path>
              </a:pathLst>
            </a:custGeom>
            <a:solidFill>
              <a:srgbClr val="DC231E"/>
            </a:solidFill>
            <a:ln w="5828"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9E5E8CF0-51E8-1497-00F3-75125A65CAF3}"/>
                </a:ext>
              </a:extLst>
            </p:cNvPr>
            <p:cNvSpPr/>
            <p:nvPr/>
          </p:nvSpPr>
          <p:spPr>
            <a:xfrm>
              <a:off x="11117601" y="3335242"/>
              <a:ext cx="67026" cy="101443"/>
            </a:xfrm>
            <a:custGeom>
              <a:avLst/>
              <a:gdLst>
                <a:gd name="connsiteX0" fmla="*/ 0 w 67026"/>
                <a:gd name="connsiteY0" fmla="*/ 101444 h 101443"/>
                <a:gd name="connsiteX1" fmla="*/ 0 w 67026"/>
                <a:gd name="connsiteY1" fmla="*/ 0 h 101443"/>
                <a:gd name="connsiteX2" fmla="*/ 22342 w 67026"/>
                <a:gd name="connsiteY2" fmla="*/ 0 h 101443"/>
                <a:gd name="connsiteX3" fmla="*/ 22342 w 67026"/>
                <a:gd name="connsiteY3" fmla="*/ 83360 h 101443"/>
                <a:gd name="connsiteX4" fmla="*/ 67026 w 67026"/>
                <a:gd name="connsiteY4" fmla="*/ 83360 h 101443"/>
                <a:gd name="connsiteX5" fmla="*/ 67026 w 67026"/>
                <a:gd name="connsiteY5" fmla="*/ 101444 h 101443"/>
                <a:gd name="connsiteX6" fmla="*/ 0 w 67026"/>
                <a:gd name="connsiteY6"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26" h="101443">
                  <a:moveTo>
                    <a:pt x="0" y="101444"/>
                  </a:moveTo>
                  <a:lnTo>
                    <a:pt x="0" y="0"/>
                  </a:lnTo>
                  <a:lnTo>
                    <a:pt x="22342" y="0"/>
                  </a:lnTo>
                  <a:lnTo>
                    <a:pt x="22342" y="83360"/>
                  </a:lnTo>
                  <a:lnTo>
                    <a:pt x="67026" y="83360"/>
                  </a:lnTo>
                  <a:lnTo>
                    <a:pt x="67026"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3F8F4921-5FF9-0999-40EF-EF353786E87F}"/>
                </a:ext>
              </a:extLst>
            </p:cNvPr>
            <p:cNvSpPr/>
            <p:nvPr/>
          </p:nvSpPr>
          <p:spPr>
            <a:xfrm>
              <a:off x="11212745" y="3335242"/>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2219E185-B324-DE58-A261-93CC59128470}"/>
                </a:ext>
              </a:extLst>
            </p:cNvPr>
            <p:cNvSpPr/>
            <p:nvPr/>
          </p:nvSpPr>
          <p:spPr>
            <a:xfrm>
              <a:off x="11265071" y="3333375"/>
              <a:ext cx="83768" cy="105235"/>
            </a:xfrm>
            <a:custGeom>
              <a:avLst/>
              <a:gdLst>
                <a:gd name="connsiteX0" fmla="*/ 58 w 83768"/>
                <a:gd name="connsiteY0" fmla="*/ 80327 h 105235"/>
                <a:gd name="connsiteX1" fmla="*/ 16917 w 83768"/>
                <a:gd name="connsiteY1" fmla="*/ 70293 h 105235"/>
                <a:gd name="connsiteX2" fmla="*/ 44334 w 83768"/>
                <a:gd name="connsiteY2" fmla="*/ 87560 h 105235"/>
                <a:gd name="connsiteX3" fmla="*/ 62010 w 83768"/>
                <a:gd name="connsiteY3" fmla="*/ 75893 h 105235"/>
                <a:gd name="connsiteX4" fmla="*/ 41417 w 83768"/>
                <a:gd name="connsiteY4" fmla="*/ 61251 h 105235"/>
                <a:gd name="connsiteX5" fmla="*/ 4433 w 83768"/>
                <a:gd name="connsiteY5" fmla="*/ 30276 h 105235"/>
                <a:gd name="connsiteX6" fmla="*/ 41009 w 83768"/>
                <a:gd name="connsiteY6" fmla="*/ 0 h 105235"/>
                <a:gd name="connsiteX7" fmla="*/ 81318 w 83768"/>
                <a:gd name="connsiteY7" fmla="*/ 20825 h 105235"/>
                <a:gd name="connsiteX8" fmla="*/ 65801 w 83768"/>
                <a:gd name="connsiteY8" fmla="*/ 32609 h 105235"/>
                <a:gd name="connsiteX9" fmla="*/ 40834 w 83768"/>
                <a:gd name="connsiteY9" fmla="*/ 18200 h 105235"/>
                <a:gd name="connsiteX10" fmla="*/ 26192 w 83768"/>
                <a:gd name="connsiteY10" fmla="*/ 28351 h 105235"/>
                <a:gd name="connsiteX11" fmla="*/ 47018 w 83768"/>
                <a:gd name="connsiteY11" fmla="*/ 42993 h 105235"/>
                <a:gd name="connsiteX12" fmla="*/ 83768 w 83768"/>
                <a:gd name="connsiteY12" fmla="*/ 74377 h 105235"/>
                <a:gd name="connsiteX13" fmla="*/ 43167 w 83768"/>
                <a:gd name="connsiteY13" fmla="*/ 105236 h 105235"/>
                <a:gd name="connsiteX14" fmla="*/ 0 w 83768"/>
                <a:gd name="connsiteY14" fmla="*/ 8026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68" h="105235">
                  <a:moveTo>
                    <a:pt x="58" y="80327"/>
                  </a:moveTo>
                  <a:lnTo>
                    <a:pt x="16917" y="70293"/>
                  </a:lnTo>
                  <a:cubicBezTo>
                    <a:pt x="22517" y="81377"/>
                    <a:pt x="32667" y="87560"/>
                    <a:pt x="44334" y="87560"/>
                  </a:cubicBezTo>
                  <a:cubicBezTo>
                    <a:pt x="54601" y="87560"/>
                    <a:pt x="62010" y="83710"/>
                    <a:pt x="62010" y="75893"/>
                  </a:cubicBezTo>
                  <a:cubicBezTo>
                    <a:pt x="62010" y="68076"/>
                    <a:pt x="54718" y="64926"/>
                    <a:pt x="41417" y="61251"/>
                  </a:cubicBezTo>
                  <a:cubicBezTo>
                    <a:pt x="23334" y="56176"/>
                    <a:pt x="4433" y="51509"/>
                    <a:pt x="4433" y="30276"/>
                  </a:cubicBezTo>
                  <a:cubicBezTo>
                    <a:pt x="4433" y="11375"/>
                    <a:pt x="19250" y="0"/>
                    <a:pt x="41009" y="0"/>
                  </a:cubicBezTo>
                  <a:cubicBezTo>
                    <a:pt x="62768" y="0"/>
                    <a:pt x="74201" y="9975"/>
                    <a:pt x="81318" y="20825"/>
                  </a:cubicBezTo>
                  <a:lnTo>
                    <a:pt x="65801" y="32609"/>
                  </a:lnTo>
                  <a:cubicBezTo>
                    <a:pt x="60434" y="23976"/>
                    <a:pt x="50751" y="18200"/>
                    <a:pt x="40834" y="18200"/>
                  </a:cubicBezTo>
                  <a:cubicBezTo>
                    <a:pt x="30917" y="18200"/>
                    <a:pt x="26192" y="22342"/>
                    <a:pt x="26192" y="28351"/>
                  </a:cubicBezTo>
                  <a:cubicBezTo>
                    <a:pt x="26192" y="36459"/>
                    <a:pt x="33717" y="39317"/>
                    <a:pt x="47018" y="42993"/>
                  </a:cubicBezTo>
                  <a:cubicBezTo>
                    <a:pt x="64810" y="47776"/>
                    <a:pt x="83768" y="53434"/>
                    <a:pt x="83768" y="74377"/>
                  </a:cubicBezTo>
                  <a:cubicBezTo>
                    <a:pt x="83768" y="90710"/>
                    <a:pt x="71460" y="105236"/>
                    <a:pt x="43167" y="105236"/>
                  </a:cubicBezTo>
                  <a:cubicBezTo>
                    <a:pt x="21233" y="105236"/>
                    <a:pt x="7525" y="94794"/>
                    <a:pt x="0" y="80268"/>
                  </a:cubicBezTo>
                  <a:close/>
                </a:path>
              </a:pathLst>
            </a:custGeom>
            <a:solidFill>
              <a:srgbClr val="DC231E"/>
            </a:solidFill>
            <a:ln w="5828"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FF5C8939-B63C-3FBF-21F8-AFC6301EFABE}"/>
                </a:ext>
              </a:extLst>
            </p:cNvPr>
            <p:cNvSpPr/>
            <p:nvPr/>
          </p:nvSpPr>
          <p:spPr>
            <a:xfrm>
              <a:off x="8403180" y="3385993"/>
              <a:ext cx="1494005" cy="188245"/>
            </a:xfrm>
            <a:custGeom>
              <a:avLst/>
              <a:gdLst>
                <a:gd name="connsiteX0" fmla="*/ 1494005 w 1494005"/>
                <a:gd name="connsiteY0" fmla="*/ 0 h 188245"/>
                <a:gd name="connsiteX1" fmla="*/ 94152 w 1494005"/>
                <a:gd name="connsiteY1" fmla="*/ 0 h 188245"/>
                <a:gd name="connsiteX2" fmla="*/ 0 w 1494005"/>
                <a:gd name="connsiteY2" fmla="*/ 188246 h 188245"/>
              </a:gdLst>
              <a:ahLst/>
              <a:cxnLst>
                <a:cxn ang="0">
                  <a:pos x="connsiteX0" y="connsiteY0"/>
                </a:cxn>
                <a:cxn ang="0">
                  <a:pos x="connsiteX1" y="connsiteY1"/>
                </a:cxn>
                <a:cxn ang="0">
                  <a:pos x="connsiteX2" y="connsiteY2"/>
                </a:cxn>
              </a:cxnLst>
              <a:rect l="l" t="t" r="r" b="b"/>
              <a:pathLst>
                <a:path w="1494005" h="188245">
                  <a:moveTo>
                    <a:pt x="1494005" y="0"/>
                  </a:moveTo>
                  <a:lnTo>
                    <a:pt x="94152" y="0"/>
                  </a:lnTo>
                  <a:lnTo>
                    <a:pt x="0" y="188246"/>
                  </a:lnTo>
                </a:path>
              </a:pathLst>
            </a:custGeom>
            <a:noFill/>
            <a:ln w="17485" cap="flat">
              <a:solidFill>
                <a:srgbClr val="DC231E"/>
              </a:solid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D7D504EA-93FC-F498-B9C9-C5E72CC768BA}"/>
                </a:ext>
              </a:extLst>
            </p:cNvPr>
            <p:cNvSpPr/>
            <p:nvPr/>
          </p:nvSpPr>
          <p:spPr>
            <a:xfrm>
              <a:off x="8173692" y="3532938"/>
              <a:ext cx="336123" cy="336123"/>
            </a:xfrm>
            <a:custGeom>
              <a:avLst/>
              <a:gdLst>
                <a:gd name="connsiteX0" fmla="*/ 168062 w 336123"/>
                <a:gd name="connsiteY0" fmla="*/ 0 h 336123"/>
                <a:gd name="connsiteX1" fmla="*/ 0 w 336123"/>
                <a:gd name="connsiteY1" fmla="*/ 168062 h 336123"/>
                <a:gd name="connsiteX2" fmla="*/ 168062 w 336123"/>
                <a:gd name="connsiteY2" fmla="*/ 336123 h 336123"/>
                <a:gd name="connsiteX3" fmla="*/ 336123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3"/>
                    <a:pt x="168062" y="336123"/>
                  </a:cubicBezTo>
                  <a:cubicBezTo>
                    <a:pt x="260755" y="336123"/>
                    <a:pt x="336123" y="260755"/>
                    <a:pt x="336123" y="168062"/>
                  </a:cubicBezTo>
                  <a:cubicBezTo>
                    <a:pt x="336123"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707DBB9D-714E-7720-4AEC-B7AD7DC85529}"/>
                </a:ext>
              </a:extLst>
            </p:cNvPr>
            <p:cNvSpPr/>
            <p:nvPr/>
          </p:nvSpPr>
          <p:spPr>
            <a:xfrm>
              <a:off x="8200876" y="3560121"/>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79"/>
                    <a:pt x="0" y="140878"/>
                  </a:cubicBezTo>
                  <a:cubicBezTo>
                    <a:pt x="0" y="63176"/>
                    <a:pt x="63176" y="0"/>
                    <a:pt x="140878" y="0"/>
                  </a:cubicBezTo>
                  <a:cubicBezTo>
                    <a:pt x="218579" y="0"/>
                    <a:pt x="281756" y="63176"/>
                    <a:pt x="281756" y="140878"/>
                  </a:cubicBezTo>
                  <a:cubicBezTo>
                    <a:pt x="281756" y="218579"/>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69005811-38DD-3F32-D0A8-72BC08C2C540}"/>
                </a:ext>
              </a:extLst>
            </p:cNvPr>
            <p:cNvSpPr/>
            <p:nvPr/>
          </p:nvSpPr>
          <p:spPr>
            <a:xfrm>
              <a:off x="8248827" y="3606731"/>
              <a:ext cx="185912" cy="176870"/>
            </a:xfrm>
            <a:custGeom>
              <a:avLst/>
              <a:gdLst>
                <a:gd name="connsiteX0" fmla="*/ 92927 w 185912"/>
                <a:gd name="connsiteY0" fmla="*/ 0 h 176870"/>
                <a:gd name="connsiteX1" fmla="*/ 121686 w 185912"/>
                <a:gd name="connsiteY1" fmla="*/ 58218 h 176870"/>
                <a:gd name="connsiteX2" fmla="*/ 185912 w 185912"/>
                <a:gd name="connsiteY2" fmla="*/ 67551 h 176870"/>
                <a:gd name="connsiteX3" fmla="*/ 139420 w 185912"/>
                <a:gd name="connsiteY3" fmla="*/ 112877 h 176870"/>
                <a:gd name="connsiteX4" fmla="*/ 150386 w 185912"/>
                <a:gd name="connsiteY4" fmla="*/ 176870 h 176870"/>
                <a:gd name="connsiteX5" fmla="*/ 92927 w 185912"/>
                <a:gd name="connsiteY5" fmla="*/ 146653 h 176870"/>
                <a:gd name="connsiteX6" fmla="*/ 35467 w 185912"/>
                <a:gd name="connsiteY6" fmla="*/ 176870 h 176870"/>
                <a:gd name="connsiteX7" fmla="*/ 46434 w 185912"/>
                <a:gd name="connsiteY7" fmla="*/ 112877 h 176870"/>
                <a:gd name="connsiteX8" fmla="*/ 0 w 185912"/>
                <a:gd name="connsiteY8" fmla="*/ 67551 h 176870"/>
                <a:gd name="connsiteX9" fmla="*/ 64226 w 185912"/>
                <a:gd name="connsiteY9" fmla="*/ 58218 h 176870"/>
                <a:gd name="connsiteX10" fmla="*/ 92927 w 185912"/>
                <a:gd name="connsiteY10" fmla="*/ 0 h 1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12" h="176870">
                  <a:moveTo>
                    <a:pt x="92927" y="0"/>
                  </a:moveTo>
                  <a:lnTo>
                    <a:pt x="121686" y="58218"/>
                  </a:lnTo>
                  <a:lnTo>
                    <a:pt x="185912" y="67551"/>
                  </a:lnTo>
                  <a:lnTo>
                    <a:pt x="139420" y="112877"/>
                  </a:lnTo>
                  <a:lnTo>
                    <a:pt x="150386" y="176870"/>
                  </a:lnTo>
                  <a:lnTo>
                    <a:pt x="92927" y="146653"/>
                  </a:lnTo>
                  <a:lnTo>
                    <a:pt x="35467" y="176870"/>
                  </a:lnTo>
                  <a:lnTo>
                    <a:pt x="46434" y="112877"/>
                  </a:lnTo>
                  <a:lnTo>
                    <a:pt x="0" y="67551"/>
                  </a:lnTo>
                  <a:lnTo>
                    <a:pt x="64226" y="58218"/>
                  </a:lnTo>
                  <a:lnTo>
                    <a:pt x="92927" y="0"/>
                  </a:lnTo>
                  <a:close/>
                </a:path>
              </a:pathLst>
            </a:custGeom>
            <a:solidFill>
              <a:srgbClr val="DC231E"/>
            </a:solidFill>
            <a:ln w="5828" cap="flat">
              <a:noFill/>
              <a:prstDash val="solid"/>
              <a:miter/>
            </a:ln>
          </p:spPr>
          <p:txBody>
            <a:bodyPr rtlCol="0" anchor="ctr"/>
            <a:lstStyle/>
            <a:p>
              <a:endParaRPr lang="en-US"/>
            </a:p>
          </p:txBody>
        </p:sp>
      </p:grpSp>
      <p:grpSp>
        <p:nvGrpSpPr>
          <p:cNvPr id="246" name="Group 245" descr="A star marker shows IU East on the state map.">
            <a:extLst>
              <a:ext uri="{FF2B5EF4-FFF2-40B4-BE49-F238E27FC236}">
                <a16:creationId xmlns:a16="http://schemas.microsoft.com/office/drawing/2014/main" id="{3BD21238-03E3-9F96-D319-24EED4118041}"/>
              </a:ext>
            </a:extLst>
          </p:cNvPr>
          <p:cNvGrpSpPr/>
          <p:nvPr/>
        </p:nvGrpSpPr>
        <p:grpSpPr>
          <a:xfrm>
            <a:off x="9459851" y="3526871"/>
            <a:ext cx="1122472" cy="336123"/>
            <a:chOff x="9459851" y="3526871"/>
            <a:chExt cx="1122472" cy="336123"/>
          </a:xfrm>
        </p:grpSpPr>
        <p:sp>
          <p:nvSpPr>
            <p:cNvPr id="7" name="Freeform 6">
              <a:extLst>
                <a:ext uri="{FF2B5EF4-FFF2-40B4-BE49-F238E27FC236}">
                  <a16:creationId xmlns:a16="http://schemas.microsoft.com/office/drawing/2014/main" id="{0227C133-0F08-80E8-38CA-47FB94C04FB5}"/>
                </a:ext>
              </a:extLst>
            </p:cNvPr>
            <p:cNvSpPr/>
            <p:nvPr/>
          </p:nvSpPr>
          <p:spPr>
            <a:xfrm>
              <a:off x="9972553" y="3644181"/>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3517650-22CB-937E-375A-0BEF605C2C66}"/>
                </a:ext>
              </a:extLst>
            </p:cNvPr>
            <p:cNvSpPr/>
            <p:nvPr/>
          </p:nvSpPr>
          <p:spPr>
            <a:xfrm>
              <a:off x="10028729" y="3644181"/>
              <a:ext cx="81843" cy="103076"/>
            </a:xfrm>
            <a:custGeom>
              <a:avLst/>
              <a:gdLst>
                <a:gd name="connsiteX0" fmla="*/ 0 w 81843"/>
                <a:gd name="connsiteY0" fmla="*/ 62651 h 103076"/>
                <a:gd name="connsiteX1" fmla="*/ 0 w 81843"/>
                <a:gd name="connsiteY1" fmla="*/ 0 h 103076"/>
                <a:gd name="connsiteX2" fmla="*/ 22342 w 81843"/>
                <a:gd name="connsiteY2" fmla="*/ 0 h 103076"/>
                <a:gd name="connsiteX3" fmla="*/ 22342 w 81843"/>
                <a:gd name="connsiteY3" fmla="*/ 62068 h 103076"/>
                <a:gd name="connsiteX4" fmla="*/ 41243 w 81843"/>
                <a:gd name="connsiteY4" fmla="*/ 84935 h 103076"/>
                <a:gd name="connsiteX5" fmla="*/ 59909 w 81843"/>
                <a:gd name="connsiteY5" fmla="*/ 62068 h 103076"/>
                <a:gd name="connsiteX6" fmla="*/ 59909 w 81843"/>
                <a:gd name="connsiteY6" fmla="*/ 0 h 103076"/>
                <a:gd name="connsiteX7" fmla="*/ 81843 w 81843"/>
                <a:gd name="connsiteY7" fmla="*/ 0 h 103076"/>
                <a:gd name="connsiteX8" fmla="*/ 81843 w 81843"/>
                <a:gd name="connsiteY8" fmla="*/ 62476 h 103076"/>
                <a:gd name="connsiteX9" fmla="*/ 41009 w 81843"/>
                <a:gd name="connsiteY9" fmla="*/ 103077 h 103076"/>
                <a:gd name="connsiteX10" fmla="*/ 0 w 81843"/>
                <a:gd name="connsiteY10" fmla="*/ 62651 h 1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6">
                  <a:moveTo>
                    <a:pt x="0" y="62651"/>
                  </a:moveTo>
                  <a:lnTo>
                    <a:pt x="0" y="0"/>
                  </a:lnTo>
                  <a:lnTo>
                    <a:pt x="22342" y="0"/>
                  </a:lnTo>
                  <a:lnTo>
                    <a:pt x="22342" y="62068"/>
                  </a:lnTo>
                  <a:cubicBezTo>
                    <a:pt x="22342" y="76710"/>
                    <a:pt x="27942" y="84935"/>
                    <a:pt x="41243" y="84935"/>
                  </a:cubicBezTo>
                  <a:cubicBezTo>
                    <a:pt x="54543" y="84935"/>
                    <a:pt x="59909" y="76826"/>
                    <a:pt x="59909" y="62068"/>
                  </a:cubicBezTo>
                  <a:lnTo>
                    <a:pt x="59909"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F0BD7D8-8A8A-C992-1DD2-B38C40D6044A}"/>
                </a:ext>
              </a:extLst>
            </p:cNvPr>
            <p:cNvSpPr/>
            <p:nvPr/>
          </p:nvSpPr>
          <p:spPr>
            <a:xfrm>
              <a:off x="10194108" y="3644181"/>
              <a:ext cx="71576" cy="101443"/>
            </a:xfrm>
            <a:custGeom>
              <a:avLst/>
              <a:gdLst>
                <a:gd name="connsiteX0" fmla="*/ 0 w 71576"/>
                <a:gd name="connsiteY0" fmla="*/ 101444 h 101443"/>
                <a:gd name="connsiteX1" fmla="*/ 0 w 71576"/>
                <a:gd name="connsiteY1" fmla="*/ 0 h 101443"/>
                <a:gd name="connsiteX2" fmla="*/ 69068 w 71576"/>
                <a:gd name="connsiteY2" fmla="*/ 0 h 101443"/>
                <a:gd name="connsiteX3" fmla="*/ 69068 w 71576"/>
                <a:gd name="connsiteY3" fmla="*/ 18667 h 101443"/>
                <a:gd name="connsiteX4" fmla="*/ 22342 w 71576"/>
                <a:gd name="connsiteY4" fmla="*/ 18667 h 101443"/>
                <a:gd name="connsiteX5" fmla="*/ 22342 w 71576"/>
                <a:gd name="connsiteY5" fmla="*/ 40484 h 101443"/>
                <a:gd name="connsiteX6" fmla="*/ 56176 w 71576"/>
                <a:gd name="connsiteY6" fmla="*/ 40484 h 101443"/>
                <a:gd name="connsiteX7" fmla="*/ 56176 w 71576"/>
                <a:gd name="connsiteY7" fmla="*/ 58160 h 101443"/>
                <a:gd name="connsiteX8" fmla="*/ 22342 w 71576"/>
                <a:gd name="connsiteY8" fmla="*/ 58160 h 101443"/>
                <a:gd name="connsiteX9" fmla="*/ 22342 w 71576"/>
                <a:gd name="connsiteY9" fmla="*/ 83360 h 101443"/>
                <a:gd name="connsiteX10" fmla="*/ 71577 w 71576"/>
                <a:gd name="connsiteY10" fmla="*/ 83360 h 101443"/>
                <a:gd name="connsiteX11" fmla="*/ 71577 w 71576"/>
                <a:gd name="connsiteY11" fmla="*/ 101444 h 101443"/>
                <a:gd name="connsiteX12" fmla="*/ 0 w 71576"/>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76" h="101443">
                  <a:moveTo>
                    <a:pt x="0" y="101444"/>
                  </a:moveTo>
                  <a:lnTo>
                    <a:pt x="0" y="0"/>
                  </a:lnTo>
                  <a:lnTo>
                    <a:pt x="69068" y="0"/>
                  </a:lnTo>
                  <a:lnTo>
                    <a:pt x="69068" y="18667"/>
                  </a:lnTo>
                  <a:lnTo>
                    <a:pt x="22342" y="18667"/>
                  </a:lnTo>
                  <a:lnTo>
                    <a:pt x="22342" y="40484"/>
                  </a:lnTo>
                  <a:lnTo>
                    <a:pt x="56176" y="40484"/>
                  </a:lnTo>
                  <a:lnTo>
                    <a:pt x="56176" y="58160"/>
                  </a:lnTo>
                  <a:lnTo>
                    <a:pt x="22342" y="58160"/>
                  </a:lnTo>
                  <a:lnTo>
                    <a:pt x="22342" y="83360"/>
                  </a:lnTo>
                  <a:lnTo>
                    <a:pt x="71577" y="83360"/>
                  </a:lnTo>
                  <a:lnTo>
                    <a:pt x="71577"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68859-C59C-92F0-70B0-D9584FCF3CCD}"/>
                </a:ext>
              </a:extLst>
            </p:cNvPr>
            <p:cNvSpPr/>
            <p:nvPr/>
          </p:nvSpPr>
          <p:spPr>
            <a:xfrm>
              <a:off x="10286510" y="3643773"/>
              <a:ext cx="93101" cy="101852"/>
            </a:xfrm>
            <a:custGeom>
              <a:avLst/>
              <a:gdLst>
                <a:gd name="connsiteX0" fmla="*/ 0 w 93101"/>
                <a:gd name="connsiteY0" fmla="*/ 101852 h 101852"/>
                <a:gd name="connsiteX1" fmla="*/ 35934 w 93101"/>
                <a:gd name="connsiteY1" fmla="*/ 0 h 101852"/>
                <a:gd name="connsiteX2" fmla="*/ 57168 w 93101"/>
                <a:gd name="connsiteY2" fmla="*/ 0 h 101852"/>
                <a:gd name="connsiteX3" fmla="*/ 93102 w 93101"/>
                <a:gd name="connsiteY3" fmla="*/ 101852 h 101852"/>
                <a:gd name="connsiteX4" fmla="*/ 70468 w 93101"/>
                <a:gd name="connsiteY4" fmla="*/ 101852 h 101852"/>
                <a:gd name="connsiteX5" fmla="*/ 62943 w 93101"/>
                <a:gd name="connsiteY5" fmla="*/ 79218 h 101852"/>
                <a:gd name="connsiteX6" fmla="*/ 28409 w 93101"/>
                <a:gd name="connsiteY6" fmla="*/ 79218 h 101852"/>
                <a:gd name="connsiteX7" fmla="*/ 20592 w 93101"/>
                <a:gd name="connsiteY7" fmla="*/ 101852 h 101852"/>
                <a:gd name="connsiteX8" fmla="*/ 58 w 93101"/>
                <a:gd name="connsiteY8" fmla="*/ 101852 h 101852"/>
                <a:gd name="connsiteX9" fmla="*/ 33834 w 93101"/>
                <a:gd name="connsiteY9" fmla="*/ 63060 h 101852"/>
                <a:gd name="connsiteX10" fmla="*/ 57693 w 93101"/>
                <a:gd name="connsiteY10" fmla="*/ 63060 h 101852"/>
                <a:gd name="connsiteX11" fmla="*/ 46026 w 93101"/>
                <a:gd name="connsiteY11" fmla="*/ 28526 h 101852"/>
                <a:gd name="connsiteX12" fmla="*/ 45734 w 93101"/>
                <a:gd name="connsiteY12" fmla="*/ 28526 h 101852"/>
                <a:gd name="connsiteX13" fmla="*/ 33834 w 93101"/>
                <a:gd name="connsiteY13" fmla="*/ 63060 h 10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101" h="101852">
                  <a:moveTo>
                    <a:pt x="0" y="101852"/>
                  </a:moveTo>
                  <a:lnTo>
                    <a:pt x="35934" y="0"/>
                  </a:lnTo>
                  <a:lnTo>
                    <a:pt x="57168" y="0"/>
                  </a:lnTo>
                  <a:lnTo>
                    <a:pt x="93102" y="101852"/>
                  </a:lnTo>
                  <a:lnTo>
                    <a:pt x="70468" y="101852"/>
                  </a:lnTo>
                  <a:lnTo>
                    <a:pt x="62943" y="79218"/>
                  </a:lnTo>
                  <a:lnTo>
                    <a:pt x="28409" y="79218"/>
                  </a:lnTo>
                  <a:lnTo>
                    <a:pt x="20592" y="101852"/>
                  </a:lnTo>
                  <a:lnTo>
                    <a:pt x="58" y="101852"/>
                  </a:lnTo>
                  <a:close/>
                  <a:moveTo>
                    <a:pt x="33834" y="63060"/>
                  </a:moveTo>
                  <a:lnTo>
                    <a:pt x="57693" y="63060"/>
                  </a:lnTo>
                  <a:lnTo>
                    <a:pt x="46026" y="28526"/>
                  </a:lnTo>
                  <a:lnTo>
                    <a:pt x="45734" y="28526"/>
                  </a:lnTo>
                  <a:lnTo>
                    <a:pt x="33834" y="63060"/>
                  </a:lnTo>
                  <a:close/>
                </a:path>
              </a:pathLst>
            </a:custGeom>
            <a:solidFill>
              <a:srgbClr val="DC231E"/>
            </a:solidFill>
            <a:ln w="582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B39A766-9879-DDF4-3A3B-ED22D390EBB1}"/>
                </a:ext>
              </a:extLst>
            </p:cNvPr>
            <p:cNvSpPr/>
            <p:nvPr/>
          </p:nvSpPr>
          <p:spPr>
            <a:xfrm>
              <a:off x="10396762" y="3642257"/>
              <a:ext cx="83768" cy="105235"/>
            </a:xfrm>
            <a:custGeom>
              <a:avLst/>
              <a:gdLst>
                <a:gd name="connsiteX0" fmla="*/ 0 w 83768"/>
                <a:gd name="connsiteY0" fmla="*/ 80327 h 105235"/>
                <a:gd name="connsiteX1" fmla="*/ 16859 w 83768"/>
                <a:gd name="connsiteY1" fmla="*/ 70293 h 105235"/>
                <a:gd name="connsiteX2" fmla="*/ 44276 w 83768"/>
                <a:gd name="connsiteY2" fmla="*/ 87560 h 105235"/>
                <a:gd name="connsiteX3" fmla="*/ 61951 w 83768"/>
                <a:gd name="connsiteY3" fmla="*/ 75893 h 105235"/>
                <a:gd name="connsiteX4" fmla="*/ 41418 w 83768"/>
                <a:gd name="connsiteY4" fmla="*/ 61251 h 105235"/>
                <a:gd name="connsiteX5" fmla="*/ 4433 w 83768"/>
                <a:gd name="connsiteY5" fmla="*/ 30276 h 105235"/>
                <a:gd name="connsiteX6" fmla="*/ 41009 w 83768"/>
                <a:gd name="connsiteY6" fmla="*/ 0 h 105235"/>
                <a:gd name="connsiteX7" fmla="*/ 81318 w 83768"/>
                <a:gd name="connsiteY7" fmla="*/ 20825 h 105235"/>
                <a:gd name="connsiteX8" fmla="*/ 65801 w 83768"/>
                <a:gd name="connsiteY8" fmla="*/ 32609 h 105235"/>
                <a:gd name="connsiteX9" fmla="*/ 40834 w 83768"/>
                <a:gd name="connsiteY9" fmla="*/ 18200 h 105235"/>
                <a:gd name="connsiteX10" fmla="*/ 26192 w 83768"/>
                <a:gd name="connsiteY10" fmla="*/ 28350 h 105235"/>
                <a:gd name="connsiteX11" fmla="*/ 47018 w 83768"/>
                <a:gd name="connsiteY11" fmla="*/ 42993 h 105235"/>
                <a:gd name="connsiteX12" fmla="*/ 83769 w 83768"/>
                <a:gd name="connsiteY12" fmla="*/ 74376 h 105235"/>
                <a:gd name="connsiteX13" fmla="*/ 43168 w 83768"/>
                <a:gd name="connsiteY13" fmla="*/ 105236 h 105235"/>
                <a:gd name="connsiteX14" fmla="*/ 0 w 83768"/>
                <a:gd name="connsiteY14" fmla="*/ 8026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68" h="105235">
                  <a:moveTo>
                    <a:pt x="0" y="80327"/>
                  </a:moveTo>
                  <a:lnTo>
                    <a:pt x="16859" y="70293"/>
                  </a:lnTo>
                  <a:cubicBezTo>
                    <a:pt x="22459" y="81377"/>
                    <a:pt x="32609" y="87560"/>
                    <a:pt x="44276" y="87560"/>
                  </a:cubicBezTo>
                  <a:cubicBezTo>
                    <a:pt x="54543" y="87560"/>
                    <a:pt x="61951" y="83710"/>
                    <a:pt x="61951" y="75893"/>
                  </a:cubicBezTo>
                  <a:cubicBezTo>
                    <a:pt x="61951" y="68076"/>
                    <a:pt x="54659" y="64926"/>
                    <a:pt x="41418" y="61251"/>
                  </a:cubicBezTo>
                  <a:cubicBezTo>
                    <a:pt x="23334" y="56176"/>
                    <a:pt x="4433" y="51509"/>
                    <a:pt x="4433" y="30276"/>
                  </a:cubicBezTo>
                  <a:cubicBezTo>
                    <a:pt x="4433" y="11375"/>
                    <a:pt x="19251" y="0"/>
                    <a:pt x="41009" y="0"/>
                  </a:cubicBezTo>
                  <a:cubicBezTo>
                    <a:pt x="62768" y="0"/>
                    <a:pt x="74202" y="9975"/>
                    <a:pt x="81318" y="20825"/>
                  </a:cubicBezTo>
                  <a:lnTo>
                    <a:pt x="65801" y="32609"/>
                  </a:lnTo>
                  <a:cubicBezTo>
                    <a:pt x="60435" y="23975"/>
                    <a:pt x="50751" y="18200"/>
                    <a:pt x="40834" y="18200"/>
                  </a:cubicBezTo>
                  <a:cubicBezTo>
                    <a:pt x="30918" y="18200"/>
                    <a:pt x="26192" y="22342"/>
                    <a:pt x="26192" y="28350"/>
                  </a:cubicBezTo>
                  <a:cubicBezTo>
                    <a:pt x="26192" y="36459"/>
                    <a:pt x="33718" y="39317"/>
                    <a:pt x="47018" y="42993"/>
                  </a:cubicBezTo>
                  <a:cubicBezTo>
                    <a:pt x="64810" y="47776"/>
                    <a:pt x="83769" y="53434"/>
                    <a:pt x="83769" y="74376"/>
                  </a:cubicBezTo>
                  <a:cubicBezTo>
                    <a:pt x="83769" y="90710"/>
                    <a:pt x="71460" y="105236"/>
                    <a:pt x="43168" y="105236"/>
                  </a:cubicBezTo>
                  <a:cubicBezTo>
                    <a:pt x="21234" y="105236"/>
                    <a:pt x="7525" y="94793"/>
                    <a:pt x="0" y="80268"/>
                  </a:cubicBezTo>
                  <a:close/>
                </a:path>
              </a:pathLst>
            </a:custGeom>
            <a:solidFill>
              <a:srgbClr val="DC231E"/>
            </a:solidFill>
            <a:ln w="582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B766E77-77B8-39DD-B343-DD473A1E08F9}"/>
                </a:ext>
              </a:extLst>
            </p:cNvPr>
            <p:cNvSpPr/>
            <p:nvPr/>
          </p:nvSpPr>
          <p:spPr>
            <a:xfrm>
              <a:off x="10499547" y="3644181"/>
              <a:ext cx="82776" cy="101443"/>
            </a:xfrm>
            <a:custGeom>
              <a:avLst/>
              <a:gdLst>
                <a:gd name="connsiteX0" fmla="*/ 30159 w 82776"/>
                <a:gd name="connsiteY0" fmla="*/ 101444 h 101443"/>
                <a:gd name="connsiteX1" fmla="*/ 30159 w 82776"/>
                <a:gd name="connsiteY1" fmla="*/ 18667 h 101443"/>
                <a:gd name="connsiteX2" fmla="*/ 0 w 82776"/>
                <a:gd name="connsiteY2" fmla="*/ 18667 h 101443"/>
                <a:gd name="connsiteX3" fmla="*/ 0 w 82776"/>
                <a:gd name="connsiteY3" fmla="*/ 0 h 101443"/>
                <a:gd name="connsiteX4" fmla="*/ 82777 w 82776"/>
                <a:gd name="connsiteY4" fmla="*/ 0 h 101443"/>
                <a:gd name="connsiteX5" fmla="*/ 82777 w 82776"/>
                <a:gd name="connsiteY5" fmla="*/ 18667 h 101443"/>
                <a:gd name="connsiteX6" fmla="*/ 52501 w 82776"/>
                <a:gd name="connsiteY6" fmla="*/ 18667 h 101443"/>
                <a:gd name="connsiteX7" fmla="*/ 52501 w 82776"/>
                <a:gd name="connsiteY7" fmla="*/ 101444 h 101443"/>
                <a:gd name="connsiteX8" fmla="*/ 30159 w 82776"/>
                <a:gd name="connsiteY8"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6" h="101443">
                  <a:moveTo>
                    <a:pt x="30159" y="101444"/>
                  </a:moveTo>
                  <a:lnTo>
                    <a:pt x="30159" y="18667"/>
                  </a:lnTo>
                  <a:lnTo>
                    <a:pt x="0" y="18667"/>
                  </a:lnTo>
                  <a:lnTo>
                    <a:pt x="0" y="0"/>
                  </a:lnTo>
                  <a:lnTo>
                    <a:pt x="82777" y="0"/>
                  </a:lnTo>
                  <a:lnTo>
                    <a:pt x="82777" y="18667"/>
                  </a:lnTo>
                  <a:lnTo>
                    <a:pt x="52501" y="18667"/>
                  </a:lnTo>
                  <a:lnTo>
                    <a:pt x="52501" y="101444"/>
                  </a:lnTo>
                  <a:lnTo>
                    <a:pt x="30159" y="101444"/>
                  </a:lnTo>
                  <a:close/>
                </a:path>
              </a:pathLst>
            </a:custGeom>
            <a:solidFill>
              <a:srgbClr val="DC231E"/>
            </a:solidFill>
            <a:ln w="5828"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C28508A-C3AB-4EFD-AAB3-63D64E5F468D}"/>
                </a:ext>
              </a:extLst>
            </p:cNvPr>
            <p:cNvSpPr/>
            <p:nvPr/>
          </p:nvSpPr>
          <p:spPr>
            <a:xfrm>
              <a:off x="9459851" y="3526871"/>
              <a:ext cx="336123" cy="336123"/>
            </a:xfrm>
            <a:custGeom>
              <a:avLst/>
              <a:gdLst>
                <a:gd name="connsiteX0" fmla="*/ 168062 w 336123"/>
                <a:gd name="connsiteY0" fmla="*/ 0 h 336123"/>
                <a:gd name="connsiteX1" fmla="*/ 0 w 336123"/>
                <a:gd name="connsiteY1" fmla="*/ 168062 h 336123"/>
                <a:gd name="connsiteX2" fmla="*/ 168062 w 336123"/>
                <a:gd name="connsiteY2" fmla="*/ 336123 h 336123"/>
                <a:gd name="connsiteX3" fmla="*/ 336123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3"/>
                    <a:pt x="168062" y="336123"/>
                  </a:cubicBezTo>
                  <a:cubicBezTo>
                    <a:pt x="260755" y="336123"/>
                    <a:pt x="336123" y="260755"/>
                    <a:pt x="336123" y="168062"/>
                  </a:cubicBezTo>
                  <a:cubicBezTo>
                    <a:pt x="336123"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691142E-F59D-275A-FBE3-47BE7C8E1A7C}"/>
                </a:ext>
              </a:extLst>
            </p:cNvPr>
            <p:cNvSpPr/>
            <p:nvPr/>
          </p:nvSpPr>
          <p:spPr>
            <a:xfrm>
              <a:off x="9487035" y="3553996"/>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79"/>
                    <a:pt x="0" y="140878"/>
                  </a:cubicBezTo>
                  <a:cubicBezTo>
                    <a:pt x="0" y="63176"/>
                    <a:pt x="63176" y="0"/>
                    <a:pt x="140878" y="0"/>
                  </a:cubicBezTo>
                  <a:cubicBezTo>
                    <a:pt x="218579" y="0"/>
                    <a:pt x="281756" y="63176"/>
                    <a:pt x="281756" y="140878"/>
                  </a:cubicBezTo>
                  <a:cubicBezTo>
                    <a:pt x="281756" y="218579"/>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7826657C-3FE8-F40F-79F3-2DB784409968}"/>
                </a:ext>
              </a:extLst>
            </p:cNvPr>
            <p:cNvSpPr/>
            <p:nvPr/>
          </p:nvSpPr>
          <p:spPr>
            <a:xfrm>
              <a:off x="9787458" y="3694874"/>
              <a:ext cx="109727" cy="5833"/>
            </a:xfrm>
            <a:custGeom>
              <a:avLst/>
              <a:gdLst>
                <a:gd name="connsiteX0" fmla="*/ 0 w 109727"/>
                <a:gd name="connsiteY0" fmla="*/ 0 h 5833"/>
                <a:gd name="connsiteX1" fmla="*/ 109727 w 109727"/>
                <a:gd name="connsiteY1" fmla="*/ 0 h 5833"/>
              </a:gdLst>
              <a:ahLst/>
              <a:cxnLst>
                <a:cxn ang="0">
                  <a:pos x="connsiteX0" y="connsiteY0"/>
                </a:cxn>
                <a:cxn ang="0">
                  <a:pos x="connsiteX1" y="connsiteY1"/>
                </a:cxn>
              </a:cxnLst>
              <a:rect l="l" t="t" r="r" b="b"/>
              <a:pathLst>
                <a:path w="109727" h="5833">
                  <a:moveTo>
                    <a:pt x="0" y="0"/>
                  </a:moveTo>
                  <a:lnTo>
                    <a:pt x="109727" y="0"/>
                  </a:lnTo>
                </a:path>
              </a:pathLst>
            </a:custGeom>
            <a:ln w="17485" cap="flat">
              <a:solidFill>
                <a:srgbClr val="DC231E"/>
              </a:solid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D3597A47-9F20-C864-71DD-4BF6EB216E13}"/>
                </a:ext>
              </a:extLst>
            </p:cNvPr>
            <p:cNvSpPr/>
            <p:nvPr/>
          </p:nvSpPr>
          <p:spPr>
            <a:xfrm>
              <a:off x="9534928" y="3600664"/>
              <a:ext cx="185912" cy="176811"/>
            </a:xfrm>
            <a:custGeom>
              <a:avLst/>
              <a:gdLst>
                <a:gd name="connsiteX0" fmla="*/ 92985 w 185912"/>
                <a:gd name="connsiteY0" fmla="*/ 0 h 176811"/>
                <a:gd name="connsiteX1" fmla="*/ 121686 w 185912"/>
                <a:gd name="connsiteY1" fmla="*/ 58218 h 176811"/>
                <a:gd name="connsiteX2" fmla="*/ 185912 w 185912"/>
                <a:gd name="connsiteY2" fmla="*/ 67551 h 176811"/>
                <a:gd name="connsiteX3" fmla="*/ 139478 w 185912"/>
                <a:gd name="connsiteY3" fmla="*/ 112819 h 176811"/>
                <a:gd name="connsiteX4" fmla="*/ 150445 w 185912"/>
                <a:gd name="connsiteY4" fmla="*/ 176812 h 176811"/>
                <a:gd name="connsiteX5" fmla="*/ 92985 w 185912"/>
                <a:gd name="connsiteY5" fmla="*/ 146594 h 176811"/>
                <a:gd name="connsiteX6" fmla="*/ 35526 w 185912"/>
                <a:gd name="connsiteY6" fmla="*/ 176812 h 176811"/>
                <a:gd name="connsiteX7" fmla="*/ 46493 w 185912"/>
                <a:gd name="connsiteY7" fmla="*/ 112819 h 176811"/>
                <a:gd name="connsiteX8" fmla="*/ 0 w 185912"/>
                <a:gd name="connsiteY8" fmla="*/ 67551 h 176811"/>
                <a:gd name="connsiteX9" fmla="*/ 64226 w 185912"/>
                <a:gd name="connsiteY9" fmla="*/ 58218 h 176811"/>
                <a:gd name="connsiteX10" fmla="*/ 92985 w 185912"/>
                <a:gd name="connsiteY10" fmla="*/ 0 h 17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12" h="176811">
                  <a:moveTo>
                    <a:pt x="92985" y="0"/>
                  </a:moveTo>
                  <a:lnTo>
                    <a:pt x="121686" y="58218"/>
                  </a:lnTo>
                  <a:lnTo>
                    <a:pt x="185912" y="67551"/>
                  </a:lnTo>
                  <a:lnTo>
                    <a:pt x="139478" y="112819"/>
                  </a:lnTo>
                  <a:lnTo>
                    <a:pt x="150445" y="176812"/>
                  </a:lnTo>
                  <a:lnTo>
                    <a:pt x="92985" y="146594"/>
                  </a:lnTo>
                  <a:lnTo>
                    <a:pt x="35526" y="176812"/>
                  </a:lnTo>
                  <a:lnTo>
                    <a:pt x="46493" y="112819"/>
                  </a:lnTo>
                  <a:lnTo>
                    <a:pt x="0" y="67551"/>
                  </a:lnTo>
                  <a:lnTo>
                    <a:pt x="64226" y="58218"/>
                  </a:lnTo>
                  <a:lnTo>
                    <a:pt x="92985" y="0"/>
                  </a:lnTo>
                  <a:close/>
                </a:path>
              </a:pathLst>
            </a:custGeom>
            <a:solidFill>
              <a:srgbClr val="DC231E"/>
            </a:solidFill>
            <a:ln w="5828" cap="flat">
              <a:noFill/>
              <a:prstDash val="solid"/>
              <a:miter/>
            </a:ln>
          </p:spPr>
          <p:txBody>
            <a:bodyPr rtlCol="0" anchor="ctr"/>
            <a:lstStyle/>
            <a:p>
              <a:endParaRPr lang="en-US"/>
            </a:p>
          </p:txBody>
        </p:sp>
      </p:grpSp>
      <p:grpSp>
        <p:nvGrpSpPr>
          <p:cNvPr id="248" name="Group 247" descr="A star marker shows IU Columbus on the state map.">
            <a:extLst>
              <a:ext uri="{FF2B5EF4-FFF2-40B4-BE49-F238E27FC236}">
                <a16:creationId xmlns:a16="http://schemas.microsoft.com/office/drawing/2014/main" id="{36EF5D0E-FCC0-5875-062A-D713DA4E1773}"/>
              </a:ext>
            </a:extLst>
          </p:cNvPr>
          <p:cNvGrpSpPr/>
          <p:nvPr/>
        </p:nvGrpSpPr>
        <p:grpSpPr>
          <a:xfrm>
            <a:off x="8550941" y="4321445"/>
            <a:ext cx="2489833" cy="383141"/>
            <a:chOff x="8550941" y="4321445"/>
            <a:chExt cx="2489833" cy="383141"/>
          </a:xfrm>
        </p:grpSpPr>
        <p:sp>
          <p:nvSpPr>
            <p:cNvPr id="225" name="Freeform 224">
              <a:extLst>
                <a:ext uri="{FF2B5EF4-FFF2-40B4-BE49-F238E27FC236}">
                  <a16:creationId xmlns:a16="http://schemas.microsoft.com/office/drawing/2014/main" id="{C3D7D219-3675-5C35-0CD1-DED840F09E8C}"/>
                </a:ext>
              </a:extLst>
            </p:cNvPr>
            <p:cNvSpPr/>
            <p:nvPr/>
          </p:nvSpPr>
          <p:spPr>
            <a:xfrm>
              <a:off x="9946711" y="4323370"/>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F0B59DE6-4267-CF5A-E4E5-5DA86C678663}"/>
                </a:ext>
              </a:extLst>
            </p:cNvPr>
            <p:cNvSpPr/>
            <p:nvPr/>
          </p:nvSpPr>
          <p:spPr>
            <a:xfrm>
              <a:off x="10002945" y="4323370"/>
              <a:ext cx="81843" cy="103076"/>
            </a:xfrm>
            <a:custGeom>
              <a:avLst/>
              <a:gdLst>
                <a:gd name="connsiteX0" fmla="*/ 0 w 81843"/>
                <a:gd name="connsiteY0" fmla="*/ 62651 h 103076"/>
                <a:gd name="connsiteX1" fmla="*/ 0 w 81843"/>
                <a:gd name="connsiteY1" fmla="*/ 0 h 103076"/>
                <a:gd name="connsiteX2" fmla="*/ 22342 w 81843"/>
                <a:gd name="connsiteY2" fmla="*/ 0 h 103076"/>
                <a:gd name="connsiteX3" fmla="*/ 22342 w 81843"/>
                <a:gd name="connsiteY3" fmla="*/ 62068 h 103076"/>
                <a:gd name="connsiteX4" fmla="*/ 41243 w 81843"/>
                <a:gd name="connsiteY4" fmla="*/ 84935 h 103076"/>
                <a:gd name="connsiteX5" fmla="*/ 59910 w 81843"/>
                <a:gd name="connsiteY5" fmla="*/ 62068 h 103076"/>
                <a:gd name="connsiteX6" fmla="*/ 59910 w 81843"/>
                <a:gd name="connsiteY6" fmla="*/ 0 h 103076"/>
                <a:gd name="connsiteX7" fmla="*/ 81843 w 81843"/>
                <a:gd name="connsiteY7" fmla="*/ 0 h 103076"/>
                <a:gd name="connsiteX8" fmla="*/ 81843 w 81843"/>
                <a:gd name="connsiteY8" fmla="*/ 62476 h 103076"/>
                <a:gd name="connsiteX9" fmla="*/ 41009 w 81843"/>
                <a:gd name="connsiteY9" fmla="*/ 103077 h 103076"/>
                <a:gd name="connsiteX10" fmla="*/ 0 w 81843"/>
                <a:gd name="connsiteY10" fmla="*/ 62651 h 1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6">
                  <a:moveTo>
                    <a:pt x="0" y="62651"/>
                  </a:moveTo>
                  <a:lnTo>
                    <a:pt x="0" y="0"/>
                  </a:lnTo>
                  <a:lnTo>
                    <a:pt x="22342" y="0"/>
                  </a:lnTo>
                  <a:lnTo>
                    <a:pt x="22342" y="62068"/>
                  </a:lnTo>
                  <a:cubicBezTo>
                    <a:pt x="22342" y="76710"/>
                    <a:pt x="27942" y="84935"/>
                    <a:pt x="41243" y="84935"/>
                  </a:cubicBezTo>
                  <a:cubicBezTo>
                    <a:pt x="54543" y="84935"/>
                    <a:pt x="59910" y="76826"/>
                    <a:pt x="59910" y="62068"/>
                  </a:cubicBezTo>
                  <a:lnTo>
                    <a:pt x="59910"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50C78D-C15E-602B-28A0-AB0355AF8481}"/>
                </a:ext>
              </a:extLst>
            </p:cNvPr>
            <p:cNvSpPr/>
            <p:nvPr/>
          </p:nvSpPr>
          <p:spPr>
            <a:xfrm>
              <a:off x="10163482" y="4321445"/>
              <a:ext cx="88668" cy="105294"/>
            </a:xfrm>
            <a:custGeom>
              <a:avLst/>
              <a:gdLst>
                <a:gd name="connsiteX0" fmla="*/ 0 w 88668"/>
                <a:gd name="connsiteY0" fmla="*/ 52501 h 105294"/>
                <a:gd name="connsiteX1" fmla="*/ 46084 w 88668"/>
                <a:gd name="connsiteY1" fmla="*/ 0 h 105294"/>
                <a:gd name="connsiteX2" fmla="*/ 87210 w 88668"/>
                <a:gd name="connsiteY2" fmla="*/ 31909 h 105294"/>
                <a:gd name="connsiteX3" fmla="*/ 66093 w 88668"/>
                <a:gd name="connsiteY3" fmla="*/ 38093 h 105294"/>
                <a:gd name="connsiteX4" fmla="*/ 45968 w 88668"/>
                <a:gd name="connsiteY4" fmla="*/ 18492 h 105294"/>
                <a:gd name="connsiteX5" fmla="*/ 22401 w 88668"/>
                <a:gd name="connsiteY5" fmla="*/ 52501 h 105294"/>
                <a:gd name="connsiteX6" fmla="*/ 46259 w 88668"/>
                <a:gd name="connsiteY6" fmla="*/ 87327 h 105294"/>
                <a:gd name="connsiteX7" fmla="*/ 67668 w 88668"/>
                <a:gd name="connsiteY7" fmla="*/ 65918 h 105294"/>
                <a:gd name="connsiteX8" fmla="*/ 88669 w 88668"/>
                <a:gd name="connsiteY8" fmla="*/ 70585 h 105294"/>
                <a:gd name="connsiteX9" fmla="*/ 46201 w 88668"/>
                <a:gd name="connsiteY9" fmla="*/ 105294 h 105294"/>
                <a:gd name="connsiteX10" fmla="*/ 117 w 88668"/>
                <a:gd name="connsiteY10" fmla="*/ 52501 h 1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68" h="105294">
                  <a:moveTo>
                    <a:pt x="0" y="52501"/>
                  </a:moveTo>
                  <a:cubicBezTo>
                    <a:pt x="0" y="17267"/>
                    <a:pt x="20417" y="0"/>
                    <a:pt x="46084" y="0"/>
                  </a:cubicBezTo>
                  <a:cubicBezTo>
                    <a:pt x="71751" y="0"/>
                    <a:pt x="82835" y="13709"/>
                    <a:pt x="87210" y="31909"/>
                  </a:cubicBezTo>
                  <a:lnTo>
                    <a:pt x="66093" y="38093"/>
                  </a:lnTo>
                  <a:cubicBezTo>
                    <a:pt x="62826" y="26426"/>
                    <a:pt x="57868" y="18492"/>
                    <a:pt x="45968" y="18492"/>
                  </a:cubicBezTo>
                  <a:cubicBezTo>
                    <a:pt x="30626" y="18492"/>
                    <a:pt x="22401" y="31501"/>
                    <a:pt x="22401" y="52501"/>
                  </a:cubicBezTo>
                  <a:cubicBezTo>
                    <a:pt x="22401" y="73502"/>
                    <a:pt x="30917" y="87327"/>
                    <a:pt x="46259" y="87327"/>
                  </a:cubicBezTo>
                  <a:cubicBezTo>
                    <a:pt x="58160" y="87327"/>
                    <a:pt x="64051" y="79802"/>
                    <a:pt x="67668" y="65918"/>
                  </a:cubicBezTo>
                  <a:lnTo>
                    <a:pt x="88669" y="70585"/>
                  </a:lnTo>
                  <a:cubicBezTo>
                    <a:pt x="83710" y="91002"/>
                    <a:pt x="71693" y="105294"/>
                    <a:pt x="46201" y="105294"/>
                  </a:cubicBezTo>
                  <a:cubicBezTo>
                    <a:pt x="20709" y="105294"/>
                    <a:pt x="117" y="88319"/>
                    <a:pt x="117" y="52501"/>
                  </a:cubicBezTo>
                  <a:close/>
                </a:path>
              </a:pathLst>
            </a:custGeom>
            <a:solidFill>
              <a:srgbClr val="DC231E"/>
            </a:solidFill>
            <a:ln w="5828"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80B6CC8A-6427-EC5B-01F9-4F0ED24E09B5}"/>
                </a:ext>
              </a:extLst>
            </p:cNvPr>
            <p:cNvSpPr/>
            <p:nvPr/>
          </p:nvSpPr>
          <p:spPr>
            <a:xfrm>
              <a:off x="10275776" y="4321503"/>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6 h 105235"/>
                <a:gd name="connsiteX4" fmla="*/ 0 w 95551"/>
                <a:gd name="connsiteY4" fmla="*/ 52618 h 105235"/>
                <a:gd name="connsiteX5" fmla="*/ 73327 w 95551"/>
                <a:gd name="connsiteY5" fmla="*/ 52618 h 105235"/>
                <a:gd name="connsiteX6" fmla="*/ 47834 w 95551"/>
                <a:gd name="connsiteY6" fmla="*/ 18492 h 105235"/>
                <a:gd name="connsiteX7" fmla="*/ 22342 w 95551"/>
                <a:gd name="connsiteY7" fmla="*/ 52618 h 105235"/>
                <a:gd name="connsiteX8" fmla="*/ 47834 w 95551"/>
                <a:gd name="connsiteY8" fmla="*/ 87327 h 105235"/>
                <a:gd name="connsiteX9" fmla="*/ 73327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6"/>
                    <a:pt x="23275" y="0"/>
                    <a:pt x="47834" y="0"/>
                  </a:cubicBezTo>
                  <a:cubicBezTo>
                    <a:pt x="72393" y="0"/>
                    <a:pt x="95552" y="16976"/>
                    <a:pt x="95552" y="52618"/>
                  </a:cubicBezTo>
                  <a:cubicBezTo>
                    <a:pt x="95552" y="88260"/>
                    <a:pt x="72218" y="105236"/>
                    <a:pt x="47834" y="105236"/>
                  </a:cubicBezTo>
                  <a:cubicBezTo>
                    <a:pt x="23451" y="105236"/>
                    <a:pt x="0" y="88260"/>
                    <a:pt x="0" y="52618"/>
                  </a:cubicBezTo>
                  <a:close/>
                  <a:moveTo>
                    <a:pt x="73327" y="52618"/>
                  </a:moveTo>
                  <a:cubicBezTo>
                    <a:pt x="73327" y="31384"/>
                    <a:pt x="63468" y="18492"/>
                    <a:pt x="47834" y="18492"/>
                  </a:cubicBezTo>
                  <a:cubicBezTo>
                    <a:pt x="32201" y="18492"/>
                    <a:pt x="22342" y="31384"/>
                    <a:pt x="22342" y="52618"/>
                  </a:cubicBezTo>
                  <a:cubicBezTo>
                    <a:pt x="22342" y="73852"/>
                    <a:pt x="32084" y="87327"/>
                    <a:pt x="47834" y="87327"/>
                  </a:cubicBezTo>
                  <a:cubicBezTo>
                    <a:pt x="63585" y="87327"/>
                    <a:pt x="73327" y="73910"/>
                    <a:pt x="73327" y="52618"/>
                  </a:cubicBezTo>
                  <a:close/>
                </a:path>
              </a:pathLst>
            </a:custGeom>
            <a:solidFill>
              <a:srgbClr val="DC231E"/>
            </a:solidFill>
            <a:ln w="5828"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967ED534-942A-4BF8-B647-D7A34D46EF56}"/>
                </a:ext>
              </a:extLst>
            </p:cNvPr>
            <p:cNvSpPr/>
            <p:nvPr/>
          </p:nvSpPr>
          <p:spPr>
            <a:xfrm>
              <a:off x="10401195" y="4323370"/>
              <a:ext cx="67026" cy="101443"/>
            </a:xfrm>
            <a:custGeom>
              <a:avLst/>
              <a:gdLst>
                <a:gd name="connsiteX0" fmla="*/ 0 w 67026"/>
                <a:gd name="connsiteY0" fmla="*/ 101444 h 101443"/>
                <a:gd name="connsiteX1" fmla="*/ 0 w 67026"/>
                <a:gd name="connsiteY1" fmla="*/ 0 h 101443"/>
                <a:gd name="connsiteX2" fmla="*/ 22342 w 67026"/>
                <a:gd name="connsiteY2" fmla="*/ 0 h 101443"/>
                <a:gd name="connsiteX3" fmla="*/ 22342 w 67026"/>
                <a:gd name="connsiteY3" fmla="*/ 83360 h 101443"/>
                <a:gd name="connsiteX4" fmla="*/ 67026 w 67026"/>
                <a:gd name="connsiteY4" fmla="*/ 83360 h 101443"/>
                <a:gd name="connsiteX5" fmla="*/ 67026 w 67026"/>
                <a:gd name="connsiteY5" fmla="*/ 101444 h 101443"/>
                <a:gd name="connsiteX6" fmla="*/ 0 w 67026"/>
                <a:gd name="connsiteY6"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26" h="101443">
                  <a:moveTo>
                    <a:pt x="0" y="101444"/>
                  </a:moveTo>
                  <a:lnTo>
                    <a:pt x="0" y="0"/>
                  </a:lnTo>
                  <a:lnTo>
                    <a:pt x="22342" y="0"/>
                  </a:lnTo>
                  <a:lnTo>
                    <a:pt x="22342" y="83360"/>
                  </a:lnTo>
                  <a:lnTo>
                    <a:pt x="67026" y="83360"/>
                  </a:lnTo>
                  <a:lnTo>
                    <a:pt x="67026"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D1E42E98-DAD1-E759-69FA-E510D0B7CE12}"/>
                </a:ext>
              </a:extLst>
            </p:cNvPr>
            <p:cNvSpPr/>
            <p:nvPr/>
          </p:nvSpPr>
          <p:spPr>
            <a:xfrm>
              <a:off x="10488172" y="4323370"/>
              <a:ext cx="81843" cy="103076"/>
            </a:xfrm>
            <a:custGeom>
              <a:avLst/>
              <a:gdLst>
                <a:gd name="connsiteX0" fmla="*/ 0 w 81843"/>
                <a:gd name="connsiteY0" fmla="*/ 62651 h 103076"/>
                <a:gd name="connsiteX1" fmla="*/ 0 w 81843"/>
                <a:gd name="connsiteY1" fmla="*/ 0 h 103076"/>
                <a:gd name="connsiteX2" fmla="*/ 22342 w 81843"/>
                <a:gd name="connsiteY2" fmla="*/ 0 h 103076"/>
                <a:gd name="connsiteX3" fmla="*/ 22342 w 81843"/>
                <a:gd name="connsiteY3" fmla="*/ 62068 h 103076"/>
                <a:gd name="connsiteX4" fmla="*/ 41242 w 81843"/>
                <a:gd name="connsiteY4" fmla="*/ 84935 h 103076"/>
                <a:gd name="connsiteX5" fmla="*/ 59909 w 81843"/>
                <a:gd name="connsiteY5" fmla="*/ 62068 h 103076"/>
                <a:gd name="connsiteX6" fmla="*/ 59909 w 81843"/>
                <a:gd name="connsiteY6" fmla="*/ 0 h 103076"/>
                <a:gd name="connsiteX7" fmla="*/ 81843 w 81843"/>
                <a:gd name="connsiteY7" fmla="*/ 0 h 103076"/>
                <a:gd name="connsiteX8" fmla="*/ 81843 w 81843"/>
                <a:gd name="connsiteY8" fmla="*/ 62476 h 103076"/>
                <a:gd name="connsiteX9" fmla="*/ 41009 w 81843"/>
                <a:gd name="connsiteY9" fmla="*/ 103077 h 103076"/>
                <a:gd name="connsiteX10" fmla="*/ 0 w 81843"/>
                <a:gd name="connsiteY10" fmla="*/ 62651 h 1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6">
                  <a:moveTo>
                    <a:pt x="0" y="62651"/>
                  </a:moveTo>
                  <a:lnTo>
                    <a:pt x="0" y="0"/>
                  </a:lnTo>
                  <a:lnTo>
                    <a:pt x="22342" y="0"/>
                  </a:lnTo>
                  <a:lnTo>
                    <a:pt x="22342" y="62068"/>
                  </a:lnTo>
                  <a:cubicBezTo>
                    <a:pt x="22342" y="76710"/>
                    <a:pt x="27942" y="84935"/>
                    <a:pt x="41242" y="84935"/>
                  </a:cubicBezTo>
                  <a:cubicBezTo>
                    <a:pt x="54543" y="84935"/>
                    <a:pt x="59909" y="76826"/>
                    <a:pt x="59909" y="62068"/>
                  </a:cubicBezTo>
                  <a:lnTo>
                    <a:pt x="59909"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06CCF9E-B8E9-2CAC-2D7F-920DA3CC5829}"/>
                </a:ext>
              </a:extLst>
            </p:cNvPr>
            <p:cNvSpPr/>
            <p:nvPr/>
          </p:nvSpPr>
          <p:spPr>
            <a:xfrm>
              <a:off x="10602916" y="4323370"/>
              <a:ext cx="103660" cy="101443"/>
            </a:xfrm>
            <a:custGeom>
              <a:avLst/>
              <a:gdLst>
                <a:gd name="connsiteX0" fmla="*/ 0 w 103660"/>
                <a:gd name="connsiteY0" fmla="*/ 101444 h 101443"/>
                <a:gd name="connsiteX1" fmla="*/ 0 w 103660"/>
                <a:gd name="connsiteY1" fmla="*/ 0 h 101443"/>
                <a:gd name="connsiteX2" fmla="*/ 29459 w 103660"/>
                <a:gd name="connsiteY2" fmla="*/ 0 h 101443"/>
                <a:gd name="connsiteX3" fmla="*/ 52093 w 103660"/>
                <a:gd name="connsiteY3" fmla="*/ 74552 h 101443"/>
                <a:gd name="connsiteX4" fmla="*/ 52384 w 103660"/>
                <a:gd name="connsiteY4" fmla="*/ 74552 h 101443"/>
                <a:gd name="connsiteX5" fmla="*/ 73501 w 103660"/>
                <a:gd name="connsiteY5" fmla="*/ 0 h 101443"/>
                <a:gd name="connsiteX6" fmla="*/ 103661 w 103660"/>
                <a:gd name="connsiteY6" fmla="*/ 0 h 101443"/>
                <a:gd name="connsiteX7" fmla="*/ 103661 w 103660"/>
                <a:gd name="connsiteY7" fmla="*/ 101444 h 101443"/>
                <a:gd name="connsiteX8" fmla="*/ 82135 w 103660"/>
                <a:gd name="connsiteY8" fmla="*/ 101444 h 101443"/>
                <a:gd name="connsiteX9" fmla="*/ 82135 w 103660"/>
                <a:gd name="connsiteY9" fmla="*/ 32201 h 101443"/>
                <a:gd name="connsiteX10" fmla="*/ 81843 w 103660"/>
                <a:gd name="connsiteY10" fmla="*/ 32201 h 101443"/>
                <a:gd name="connsiteX11" fmla="*/ 76243 w 103660"/>
                <a:gd name="connsiteY11" fmla="*/ 54835 h 101443"/>
                <a:gd name="connsiteX12" fmla="*/ 61018 w 103660"/>
                <a:gd name="connsiteY12" fmla="*/ 101444 h 101443"/>
                <a:gd name="connsiteX13" fmla="*/ 41301 w 103660"/>
                <a:gd name="connsiteY13" fmla="*/ 101444 h 101443"/>
                <a:gd name="connsiteX14" fmla="*/ 26251 w 103660"/>
                <a:gd name="connsiteY14" fmla="*/ 54835 h 101443"/>
                <a:gd name="connsiteX15" fmla="*/ 20359 w 103660"/>
                <a:gd name="connsiteY15" fmla="*/ 31092 h 101443"/>
                <a:gd name="connsiteX16" fmla="*/ 20067 w 103660"/>
                <a:gd name="connsiteY16" fmla="*/ 31092 h 101443"/>
                <a:gd name="connsiteX17" fmla="*/ 20067 w 103660"/>
                <a:gd name="connsiteY17" fmla="*/ 101385 h 101443"/>
                <a:gd name="connsiteX18" fmla="*/ 58 w 103660"/>
                <a:gd name="connsiteY18" fmla="*/ 101385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660" h="101443">
                  <a:moveTo>
                    <a:pt x="0" y="101444"/>
                  </a:moveTo>
                  <a:lnTo>
                    <a:pt x="0" y="0"/>
                  </a:lnTo>
                  <a:lnTo>
                    <a:pt x="29459" y="0"/>
                  </a:lnTo>
                  <a:lnTo>
                    <a:pt x="52093" y="74552"/>
                  </a:lnTo>
                  <a:lnTo>
                    <a:pt x="52384" y="74552"/>
                  </a:lnTo>
                  <a:lnTo>
                    <a:pt x="73501" y="0"/>
                  </a:lnTo>
                  <a:lnTo>
                    <a:pt x="103661" y="0"/>
                  </a:lnTo>
                  <a:lnTo>
                    <a:pt x="103661" y="101444"/>
                  </a:lnTo>
                  <a:lnTo>
                    <a:pt x="82135" y="101444"/>
                  </a:lnTo>
                  <a:lnTo>
                    <a:pt x="82135" y="32201"/>
                  </a:lnTo>
                  <a:lnTo>
                    <a:pt x="81843" y="32201"/>
                  </a:lnTo>
                  <a:cubicBezTo>
                    <a:pt x="80327" y="40951"/>
                    <a:pt x="78402" y="47426"/>
                    <a:pt x="76243" y="54835"/>
                  </a:cubicBezTo>
                  <a:lnTo>
                    <a:pt x="61018" y="101444"/>
                  </a:lnTo>
                  <a:lnTo>
                    <a:pt x="41301" y="101444"/>
                  </a:lnTo>
                  <a:lnTo>
                    <a:pt x="26251" y="54835"/>
                  </a:lnTo>
                  <a:cubicBezTo>
                    <a:pt x="23917" y="47134"/>
                    <a:pt x="22575" y="42759"/>
                    <a:pt x="20359" y="31092"/>
                  </a:cubicBezTo>
                  <a:lnTo>
                    <a:pt x="20067" y="31092"/>
                  </a:lnTo>
                  <a:lnTo>
                    <a:pt x="20067" y="101385"/>
                  </a:lnTo>
                  <a:lnTo>
                    <a:pt x="58" y="101385"/>
                  </a:lnTo>
                  <a:close/>
                </a:path>
              </a:pathLst>
            </a:custGeom>
            <a:solidFill>
              <a:srgbClr val="DC231E"/>
            </a:solidFill>
            <a:ln w="5828"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82BD0004-CB29-D296-29D8-D7FA7B3584E2}"/>
                </a:ext>
              </a:extLst>
            </p:cNvPr>
            <p:cNvSpPr/>
            <p:nvPr/>
          </p:nvSpPr>
          <p:spPr>
            <a:xfrm>
              <a:off x="10741110" y="4323370"/>
              <a:ext cx="79509" cy="101443"/>
            </a:xfrm>
            <a:custGeom>
              <a:avLst/>
              <a:gdLst>
                <a:gd name="connsiteX0" fmla="*/ 0 w 79509"/>
                <a:gd name="connsiteY0" fmla="*/ 101444 h 101443"/>
                <a:gd name="connsiteX1" fmla="*/ 0 w 79509"/>
                <a:gd name="connsiteY1" fmla="*/ 0 h 101443"/>
                <a:gd name="connsiteX2" fmla="*/ 40601 w 79509"/>
                <a:gd name="connsiteY2" fmla="*/ 0 h 101443"/>
                <a:gd name="connsiteX3" fmla="*/ 76768 w 79509"/>
                <a:gd name="connsiteY3" fmla="*/ 25084 h 101443"/>
                <a:gd name="connsiteX4" fmla="*/ 57459 w 79509"/>
                <a:gd name="connsiteY4" fmla="*/ 48418 h 101443"/>
                <a:gd name="connsiteX5" fmla="*/ 57459 w 79509"/>
                <a:gd name="connsiteY5" fmla="*/ 48710 h 101443"/>
                <a:gd name="connsiteX6" fmla="*/ 79510 w 79509"/>
                <a:gd name="connsiteY6" fmla="*/ 73502 h 101443"/>
                <a:gd name="connsiteX7" fmla="*/ 42643 w 79509"/>
                <a:gd name="connsiteY7" fmla="*/ 101444 h 101443"/>
                <a:gd name="connsiteX8" fmla="*/ 0 w 79509"/>
                <a:gd name="connsiteY8" fmla="*/ 101444 h 101443"/>
                <a:gd name="connsiteX9" fmla="*/ 21934 w 79509"/>
                <a:gd name="connsiteY9" fmla="*/ 41826 h 101443"/>
                <a:gd name="connsiteX10" fmla="*/ 38384 w 79509"/>
                <a:gd name="connsiteY10" fmla="*/ 41826 h 101443"/>
                <a:gd name="connsiteX11" fmla="*/ 55359 w 79509"/>
                <a:gd name="connsiteY11" fmla="*/ 29634 h 101443"/>
                <a:gd name="connsiteX12" fmla="*/ 38617 w 79509"/>
                <a:gd name="connsiteY12" fmla="*/ 17326 h 101443"/>
                <a:gd name="connsiteX13" fmla="*/ 21875 w 79509"/>
                <a:gd name="connsiteY13" fmla="*/ 17326 h 101443"/>
                <a:gd name="connsiteX14" fmla="*/ 21875 w 79509"/>
                <a:gd name="connsiteY14" fmla="*/ 41884 h 101443"/>
                <a:gd name="connsiteX15" fmla="*/ 21934 w 79509"/>
                <a:gd name="connsiteY15" fmla="*/ 84468 h 101443"/>
                <a:gd name="connsiteX16" fmla="*/ 39901 w 79509"/>
                <a:gd name="connsiteY16" fmla="*/ 84468 h 101443"/>
                <a:gd name="connsiteX17" fmla="*/ 57693 w 79509"/>
                <a:gd name="connsiteY17" fmla="*/ 70877 h 101443"/>
                <a:gd name="connsiteX18" fmla="*/ 38909 w 79509"/>
                <a:gd name="connsiteY18" fmla="*/ 57576 h 101443"/>
                <a:gd name="connsiteX19" fmla="*/ 21934 w 79509"/>
                <a:gd name="connsiteY19" fmla="*/ 57576 h 101443"/>
                <a:gd name="connsiteX20" fmla="*/ 21934 w 79509"/>
                <a:gd name="connsiteY20" fmla="*/ 84468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509" h="101443">
                  <a:moveTo>
                    <a:pt x="0" y="101444"/>
                  </a:moveTo>
                  <a:lnTo>
                    <a:pt x="0" y="0"/>
                  </a:lnTo>
                  <a:lnTo>
                    <a:pt x="40601" y="0"/>
                  </a:lnTo>
                  <a:cubicBezTo>
                    <a:pt x="59268" y="0"/>
                    <a:pt x="76768" y="4550"/>
                    <a:pt x="76768" y="25084"/>
                  </a:cubicBezTo>
                  <a:cubicBezTo>
                    <a:pt x="76768" y="39493"/>
                    <a:pt x="67726" y="46318"/>
                    <a:pt x="57459" y="48418"/>
                  </a:cubicBezTo>
                  <a:lnTo>
                    <a:pt x="57459" y="48710"/>
                  </a:lnTo>
                  <a:cubicBezTo>
                    <a:pt x="69826" y="50926"/>
                    <a:pt x="79510" y="57343"/>
                    <a:pt x="79510" y="73502"/>
                  </a:cubicBezTo>
                  <a:cubicBezTo>
                    <a:pt x="79510" y="93919"/>
                    <a:pt x="61543" y="101444"/>
                    <a:pt x="42643" y="101444"/>
                  </a:cubicBezTo>
                  <a:lnTo>
                    <a:pt x="0" y="101444"/>
                  </a:lnTo>
                  <a:close/>
                  <a:moveTo>
                    <a:pt x="21934" y="41826"/>
                  </a:moveTo>
                  <a:lnTo>
                    <a:pt x="38384" y="41826"/>
                  </a:lnTo>
                  <a:cubicBezTo>
                    <a:pt x="50051" y="41826"/>
                    <a:pt x="55359" y="37451"/>
                    <a:pt x="55359" y="29634"/>
                  </a:cubicBezTo>
                  <a:cubicBezTo>
                    <a:pt x="55359" y="21817"/>
                    <a:pt x="50576" y="17326"/>
                    <a:pt x="38617" y="17326"/>
                  </a:cubicBezTo>
                  <a:lnTo>
                    <a:pt x="21875" y="17326"/>
                  </a:lnTo>
                  <a:lnTo>
                    <a:pt x="21875" y="41884"/>
                  </a:lnTo>
                  <a:close/>
                  <a:moveTo>
                    <a:pt x="21934" y="84468"/>
                  </a:moveTo>
                  <a:lnTo>
                    <a:pt x="39901" y="84468"/>
                  </a:lnTo>
                  <a:cubicBezTo>
                    <a:pt x="52267" y="84468"/>
                    <a:pt x="57693" y="79510"/>
                    <a:pt x="57693" y="70877"/>
                  </a:cubicBezTo>
                  <a:cubicBezTo>
                    <a:pt x="57693" y="62243"/>
                    <a:pt x="51276" y="57576"/>
                    <a:pt x="38909" y="57576"/>
                  </a:cubicBezTo>
                  <a:lnTo>
                    <a:pt x="21934" y="57576"/>
                  </a:lnTo>
                  <a:lnTo>
                    <a:pt x="21934" y="84468"/>
                  </a:lnTo>
                  <a:close/>
                </a:path>
              </a:pathLst>
            </a:custGeom>
            <a:solidFill>
              <a:srgbClr val="DC231E"/>
            </a:solidFill>
            <a:ln w="5828"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FDCFB6CE-3F4B-178D-2A37-ECDB0543789A}"/>
                </a:ext>
              </a:extLst>
            </p:cNvPr>
            <p:cNvSpPr/>
            <p:nvPr/>
          </p:nvSpPr>
          <p:spPr>
            <a:xfrm>
              <a:off x="10849554" y="4323370"/>
              <a:ext cx="81843" cy="103076"/>
            </a:xfrm>
            <a:custGeom>
              <a:avLst/>
              <a:gdLst>
                <a:gd name="connsiteX0" fmla="*/ 0 w 81843"/>
                <a:gd name="connsiteY0" fmla="*/ 62651 h 103076"/>
                <a:gd name="connsiteX1" fmla="*/ 0 w 81843"/>
                <a:gd name="connsiteY1" fmla="*/ 0 h 103076"/>
                <a:gd name="connsiteX2" fmla="*/ 22342 w 81843"/>
                <a:gd name="connsiteY2" fmla="*/ 0 h 103076"/>
                <a:gd name="connsiteX3" fmla="*/ 22342 w 81843"/>
                <a:gd name="connsiteY3" fmla="*/ 62068 h 103076"/>
                <a:gd name="connsiteX4" fmla="*/ 41243 w 81843"/>
                <a:gd name="connsiteY4" fmla="*/ 84935 h 103076"/>
                <a:gd name="connsiteX5" fmla="*/ 59910 w 81843"/>
                <a:gd name="connsiteY5" fmla="*/ 62068 h 103076"/>
                <a:gd name="connsiteX6" fmla="*/ 59910 w 81843"/>
                <a:gd name="connsiteY6" fmla="*/ 0 h 103076"/>
                <a:gd name="connsiteX7" fmla="*/ 81843 w 81843"/>
                <a:gd name="connsiteY7" fmla="*/ 0 h 103076"/>
                <a:gd name="connsiteX8" fmla="*/ 81843 w 81843"/>
                <a:gd name="connsiteY8" fmla="*/ 62476 h 103076"/>
                <a:gd name="connsiteX9" fmla="*/ 41009 w 81843"/>
                <a:gd name="connsiteY9" fmla="*/ 103077 h 103076"/>
                <a:gd name="connsiteX10" fmla="*/ 0 w 81843"/>
                <a:gd name="connsiteY10" fmla="*/ 62651 h 1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6">
                  <a:moveTo>
                    <a:pt x="0" y="62651"/>
                  </a:moveTo>
                  <a:lnTo>
                    <a:pt x="0" y="0"/>
                  </a:lnTo>
                  <a:lnTo>
                    <a:pt x="22342" y="0"/>
                  </a:lnTo>
                  <a:lnTo>
                    <a:pt x="22342" y="62068"/>
                  </a:lnTo>
                  <a:cubicBezTo>
                    <a:pt x="22342" y="76710"/>
                    <a:pt x="27942" y="84935"/>
                    <a:pt x="41243" y="84935"/>
                  </a:cubicBezTo>
                  <a:cubicBezTo>
                    <a:pt x="54543" y="84935"/>
                    <a:pt x="59910" y="76826"/>
                    <a:pt x="59910" y="62068"/>
                  </a:cubicBezTo>
                  <a:lnTo>
                    <a:pt x="59910"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CC05021-DC6A-359B-B465-BC374D3CA486}"/>
                </a:ext>
              </a:extLst>
            </p:cNvPr>
            <p:cNvSpPr/>
            <p:nvPr/>
          </p:nvSpPr>
          <p:spPr>
            <a:xfrm>
              <a:off x="10957006" y="4321445"/>
              <a:ext cx="83768" cy="105235"/>
            </a:xfrm>
            <a:custGeom>
              <a:avLst/>
              <a:gdLst>
                <a:gd name="connsiteX0" fmla="*/ 0 w 83768"/>
                <a:gd name="connsiteY0" fmla="*/ 80327 h 105235"/>
                <a:gd name="connsiteX1" fmla="*/ 16858 w 83768"/>
                <a:gd name="connsiteY1" fmla="*/ 70293 h 105235"/>
                <a:gd name="connsiteX2" fmla="*/ 44276 w 83768"/>
                <a:gd name="connsiteY2" fmla="*/ 87560 h 105235"/>
                <a:gd name="connsiteX3" fmla="*/ 61951 w 83768"/>
                <a:gd name="connsiteY3" fmla="*/ 75893 h 105235"/>
                <a:gd name="connsiteX4" fmla="*/ 41417 w 83768"/>
                <a:gd name="connsiteY4" fmla="*/ 61251 h 105235"/>
                <a:gd name="connsiteX5" fmla="*/ 4433 w 83768"/>
                <a:gd name="connsiteY5" fmla="*/ 30276 h 105235"/>
                <a:gd name="connsiteX6" fmla="*/ 41009 w 83768"/>
                <a:gd name="connsiteY6" fmla="*/ 0 h 105235"/>
                <a:gd name="connsiteX7" fmla="*/ 81318 w 83768"/>
                <a:gd name="connsiteY7" fmla="*/ 20825 h 105235"/>
                <a:gd name="connsiteX8" fmla="*/ 65801 w 83768"/>
                <a:gd name="connsiteY8" fmla="*/ 32609 h 105235"/>
                <a:gd name="connsiteX9" fmla="*/ 40834 w 83768"/>
                <a:gd name="connsiteY9" fmla="*/ 18201 h 105235"/>
                <a:gd name="connsiteX10" fmla="*/ 26192 w 83768"/>
                <a:gd name="connsiteY10" fmla="*/ 28351 h 105235"/>
                <a:gd name="connsiteX11" fmla="*/ 47018 w 83768"/>
                <a:gd name="connsiteY11" fmla="*/ 42993 h 105235"/>
                <a:gd name="connsiteX12" fmla="*/ 83768 w 83768"/>
                <a:gd name="connsiteY12" fmla="*/ 74377 h 105235"/>
                <a:gd name="connsiteX13" fmla="*/ 43167 w 83768"/>
                <a:gd name="connsiteY13" fmla="*/ 105236 h 105235"/>
                <a:gd name="connsiteX14" fmla="*/ 0 w 83768"/>
                <a:gd name="connsiteY14" fmla="*/ 8026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68" h="105235">
                  <a:moveTo>
                    <a:pt x="0" y="80327"/>
                  </a:moveTo>
                  <a:lnTo>
                    <a:pt x="16858" y="70293"/>
                  </a:lnTo>
                  <a:cubicBezTo>
                    <a:pt x="22459" y="81377"/>
                    <a:pt x="32609" y="87560"/>
                    <a:pt x="44276" y="87560"/>
                  </a:cubicBezTo>
                  <a:cubicBezTo>
                    <a:pt x="54543" y="87560"/>
                    <a:pt x="61951" y="83710"/>
                    <a:pt x="61951" y="75893"/>
                  </a:cubicBezTo>
                  <a:cubicBezTo>
                    <a:pt x="61951" y="68077"/>
                    <a:pt x="54659" y="64926"/>
                    <a:pt x="41417" y="61251"/>
                  </a:cubicBezTo>
                  <a:cubicBezTo>
                    <a:pt x="23334" y="56176"/>
                    <a:pt x="4433" y="51509"/>
                    <a:pt x="4433" y="30276"/>
                  </a:cubicBezTo>
                  <a:cubicBezTo>
                    <a:pt x="4433" y="11375"/>
                    <a:pt x="19250" y="0"/>
                    <a:pt x="41009" y="0"/>
                  </a:cubicBezTo>
                  <a:cubicBezTo>
                    <a:pt x="62768" y="0"/>
                    <a:pt x="74201" y="9975"/>
                    <a:pt x="81318" y="20825"/>
                  </a:cubicBezTo>
                  <a:lnTo>
                    <a:pt x="65801" y="32609"/>
                  </a:lnTo>
                  <a:cubicBezTo>
                    <a:pt x="60434" y="23976"/>
                    <a:pt x="50751" y="18201"/>
                    <a:pt x="40834" y="18201"/>
                  </a:cubicBezTo>
                  <a:cubicBezTo>
                    <a:pt x="30917" y="18201"/>
                    <a:pt x="26192" y="22342"/>
                    <a:pt x="26192" y="28351"/>
                  </a:cubicBezTo>
                  <a:cubicBezTo>
                    <a:pt x="26192" y="36459"/>
                    <a:pt x="33717" y="39318"/>
                    <a:pt x="47018" y="42993"/>
                  </a:cubicBezTo>
                  <a:cubicBezTo>
                    <a:pt x="64810" y="47776"/>
                    <a:pt x="83768" y="53435"/>
                    <a:pt x="83768" y="74377"/>
                  </a:cubicBezTo>
                  <a:cubicBezTo>
                    <a:pt x="83768" y="90710"/>
                    <a:pt x="71460" y="105236"/>
                    <a:pt x="43167" y="105236"/>
                  </a:cubicBezTo>
                  <a:cubicBezTo>
                    <a:pt x="21233" y="105236"/>
                    <a:pt x="7525" y="94794"/>
                    <a:pt x="0" y="80268"/>
                  </a:cubicBezTo>
                  <a:close/>
                </a:path>
              </a:pathLst>
            </a:custGeom>
            <a:solidFill>
              <a:srgbClr val="DC231E"/>
            </a:solidFill>
            <a:ln w="5828"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7F34949C-5AFD-CECF-4981-CC936F97E7FF}"/>
                </a:ext>
              </a:extLst>
            </p:cNvPr>
            <p:cNvSpPr/>
            <p:nvPr/>
          </p:nvSpPr>
          <p:spPr>
            <a:xfrm>
              <a:off x="8550941" y="4368463"/>
              <a:ext cx="336123" cy="336123"/>
            </a:xfrm>
            <a:custGeom>
              <a:avLst/>
              <a:gdLst>
                <a:gd name="connsiteX0" fmla="*/ 168062 w 336123"/>
                <a:gd name="connsiteY0" fmla="*/ 0 h 336123"/>
                <a:gd name="connsiteX1" fmla="*/ 0 w 336123"/>
                <a:gd name="connsiteY1" fmla="*/ 168062 h 336123"/>
                <a:gd name="connsiteX2" fmla="*/ 168062 w 336123"/>
                <a:gd name="connsiteY2" fmla="*/ 336124 h 336123"/>
                <a:gd name="connsiteX3" fmla="*/ 336123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4"/>
                    <a:pt x="168062" y="336124"/>
                  </a:cubicBezTo>
                  <a:cubicBezTo>
                    <a:pt x="260755" y="336124"/>
                    <a:pt x="336123" y="260755"/>
                    <a:pt x="336123" y="168062"/>
                  </a:cubicBezTo>
                  <a:cubicBezTo>
                    <a:pt x="336123"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7CCB5D56-9DC5-FC98-4545-75F8596BC614}"/>
                </a:ext>
              </a:extLst>
            </p:cNvPr>
            <p:cNvSpPr/>
            <p:nvPr/>
          </p:nvSpPr>
          <p:spPr>
            <a:xfrm>
              <a:off x="8578125" y="4395647"/>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79"/>
                    <a:pt x="0" y="140878"/>
                  </a:cubicBezTo>
                  <a:cubicBezTo>
                    <a:pt x="0" y="63176"/>
                    <a:pt x="63176" y="0"/>
                    <a:pt x="140878" y="0"/>
                  </a:cubicBezTo>
                  <a:cubicBezTo>
                    <a:pt x="218579" y="0"/>
                    <a:pt x="281756" y="63176"/>
                    <a:pt x="281756" y="140878"/>
                  </a:cubicBezTo>
                  <a:cubicBezTo>
                    <a:pt x="281756" y="218579"/>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79D7B0B2-B2C2-5C7F-6356-56ADF1FAA386}"/>
                </a:ext>
              </a:extLst>
            </p:cNvPr>
            <p:cNvSpPr/>
            <p:nvPr/>
          </p:nvSpPr>
          <p:spPr>
            <a:xfrm>
              <a:off x="8626076" y="4442256"/>
              <a:ext cx="185912" cy="176870"/>
            </a:xfrm>
            <a:custGeom>
              <a:avLst/>
              <a:gdLst>
                <a:gd name="connsiteX0" fmla="*/ 92927 w 185912"/>
                <a:gd name="connsiteY0" fmla="*/ 0 h 176870"/>
                <a:gd name="connsiteX1" fmla="*/ 121686 w 185912"/>
                <a:gd name="connsiteY1" fmla="*/ 58218 h 176870"/>
                <a:gd name="connsiteX2" fmla="*/ 185912 w 185912"/>
                <a:gd name="connsiteY2" fmla="*/ 67551 h 176870"/>
                <a:gd name="connsiteX3" fmla="*/ 139419 w 185912"/>
                <a:gd name="connsiteY3" fmla="*/ 112877 h 176870"/>
                <a:gd name="connsiteX4" fmla="*/ 150386 w 185912"/>
                <a:gd name="connsiteY4" fmla="*/ 176870 h 176870"/>
                <a:gd name="connsiteX5" fmla="*/ 92927 w 185912"/>
                <a:gd name="connsiteY5" fmla="*/ 146653 h 176870"/>
                <a:gd name="connsiteX6" fmla="*/ 35467 w 185912"/>
                <a:gd name="connsiteY6" fmla="*/ 176870 h 176870"/>
                <a:gd name="connsiteX7" fmla="*/ 46493 w 185912"/>
                <a:gd name="connsiteY7" fmla="*/ 112877 h 176870"/>
                <a:gd name="connsiteX8" fmla="*/ 0 w 185912"/>
                <a:gd name="connsiteY8" fmla="*/ 67551 h 176870"/>
                <a:gd name="connsiteX9" fmla="*/ 64226 w 185912"/>
                <a:gd name="connsiteY9" fmla="*/ 58218 h 176870"/>
                <a:gd name="connsiteX10" fmla="*/ 92927 w 185912"/>
                <a:gd name="connsiteY10" fmla="*/ 0 h 1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12" h="176870">
                  <a:moveTo>
                    <a:pt x="92927" y="0"/>
                  </a:moveTo>
                  <a:lnTo>
                    <a:pt x="121686" y="58218"/>
                  </a:lnTo>
                  <a:lnTo>
                    <a:pt x="185912" y="67551"/>
                  </a:lnTo>
                  <a:lnTo>
                    <a:pt x="139419" y="112877"/>
                  </a:lnTo>
                  <a:lnTo>
                    <a:pt x="150386" y="176870"/>
                  </a:lnTo>
                  <a:lnTo>
                    <a:pt x="92927" y="146653"/>
                  </a:lnTo>
                  <a:lnTo>
                    <a:pt x="35467" y="176870"/>
                  </a:lnTo>
                  <a:lnTo>
                    <a:pt x="46493" y="112877"/>
                  </a:lnTo>
                  <a:lnTo>
                    <a:pt x="0" y="67551"/>
                  </a:lnTo>
                  <a:lnTo>
                    <a:pt x="64226" y="58218"/>
                  </a:lnTo>
                  <a:lnTo>
                    <a:pt x="92927" y="0"/>
                  </a:lnTo>
                  <a:close/>
                </a:path>
              </a:pathLst>
            </a:custGeom>
            <a:solidFill>
              <a:srgbClr val="DC231E"/>
            </a:solidFill>
            <a:ln w="5828"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BA2987B0-B005-79C9-FD73-8526A0CA190D}"/>
                </a:ext>
              </a:extLst>
            </p:cNvPr>
            <p:cNvSpPr/>
            <p:nvPr/>
          </p:nvSpPr>
          <p:spPr>
            <a:xfrm>
              <a:off x="8859881" y="4370796"/>
              <a:ext cx="999970" cy="98293"/>
            </a:xfrm>
            <a:custGeom>
              <a:avLst/>
              <a:gdLst>
                <a:gd name="connsiteX0" fmla="*/ 0 w 999970"/>
                <a:gd name="connsiteY0" fmla="*/ 98294 h 98293"/>
                <a:gd name="connsiteX1" fmla="*/ 98294 w 999970"/>
                <a:gd name="connsiteY1" fmla="*/ 0 h 98293"/>
                <a:gd name="connsiteX2" fmla="*/ 999970 w 999970"/>
                <a:gd name="connsiteY2" fmla="*/ 0 h 98293"/>
              </a:gdLst>
              <a:ahLst/>
              <a:cxnLst>
                <a:cxn ang="0">
                  <a:pos x="connsiteX0" y="connsiteY0"/>
                </a:cxn>
                <a:cxn ang="0">
                  <a:pos x="connsiteX1" y="connsiteY1"/>
                </a:cxn>
                <a:cxn ang="0">
                  <a:pos x="connsiteX2" y="connsiteY2"/>
                </a:cxn>
              </a:cxnLst>
              <a:rect l="l" t="t" r="r" b="b"/>
              <a:pathLst>
                <a:path w="999970" h="98293">
                  <a:moveTo>
                    <a:pt x="0" y="98294"/>
                  </a:moveTo>
                  <a:lnTo>
                    <a:pt x="98294" y="0"/>
                  </a:lnTo>
                  <a:lnTo>
                    <a:pt x="999970" y="0"/>
                  </a:lnTo>
                </a:path>
              </a:pathLst>
            </a:custGeom>
            <a:noFill/>
            <a:ln w="17485" cap="flat">
              <a:solidFill>
                <a:srgbClr val="DC231E"/>
              </a:solidFill>
              <a:prstDash val="solid"/>
              <a:miter/>
            </a:ln>
          </p:spPr>
          <p:txBody>
            <a:bodyPr rtlCol="0" anchor="ctr"/>
            <a:lstStyle/>
            <a:p>
              <a:endParaRPr lang="en-US"/>
            </a:p>
          </p:txBody>
        </p:sp>
      </p:grpSp>
      <p:grpSp>
        <p:nvGrpSpPr>
          <p:cNvPr id="249" name="Group 248" descr="A star marker shows IU Bloomington on the state map.">
            <a:extLst>
              <a:ext uri="{FF2B5EF4-FFF2-40B4-BE49-F238E27FC236}">
                <a16:creationId xmlns:a16="http://schemas.microsoft.com/office/drawing/2014/main" id="{47C1A116-B219-BA06-D199-39EFF3F932FA}"/>
              </a:ext>
            </a:extLst>
          </p:cNvPr>
          <p:cNvGrpSpPr/>
          <p:nvPr/>
        </p:nvGrpSpPr>
        <p:grpSpPr>
          <a:xfrm>
            <a:off x="7901620" y="4491899"/>
            <a:ext cx="3446460" cy="454075"/>
            <a:chOff x="7901620" y="4491899"/>
            <a:chExt cx="3446460" cy="454075"/>
          </a:xfrm>
        </p:grpSpPr>
        <p:sp>
          <p:nvSpPr>
            <p:cNvPr id="210" name="Freeform 209">
              <a:extLst>
                <a:ext uri="{FF2B5EF4-FFF2-40B4-BE49-F238E27FC236}">
                  <a16:creationId xmlns:a16="http://schemas.microsoft.com/office/drawing/2014/main" id="{A74FC5CC-9221-8E84-3F5D-6810F3FB1471}"/>
                </a:ext>
              </a:extLst>
            </p:cNvPr>
            <p:cNvSpPr/>
            <p:nvPr/>
          </p:nvSpPr>
          <p:spPr>
            <a:xfrm>
              <a:off x="7901620" y="4491899"/>
              <a:ext cx="336123" cy="336123"/>
            </a:xfrm>
            <a:custGeom>
              <a:avLst/>
              <a:gdLst>
                <a:gd name="connsiteX0" fmla="*/ 168062 w 336123"/>
                <a:gd name="connsiteY0" fmla="*/ 0 h 336123"/>
                <a:gd name="connsiteX1" fmla="*/ 0 w 336123"/>
                <a:gd name="connsiteY1" fmla="*/ 168062 h 336123"/>
                <a:gd name="connsiteX2" fmla="*/ 168062 w 336123"/>
                <a:gd name="connsiteY2" fmla="*/ 336123 h 336123"/>
                <a:gd name="connsiteX3" fmla="*/ 336123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3"/>
                    <a:pt x="168062" y="336123"/>
                  </a:cubicBezTo>
                  <a:cubicBezTo>
                    <a:pt x="260755" y="336123"/>
                    <a:pt x="336123" y="260755"/>
                    <a:pt x="336123" y="168062"/>
                  </a:cubicBezTo>
                  <a:cubicBezTo>
                    <a:pt x="336123"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A7769230-179A-A610-8639-40C9E286C55D}"/>
                </a:ext>
              </a:extLst>
            </p:cNvPr>
            <p:cNvSpPr/>
            <p:nvPr/>
          </p:nvSpPr>
          <p:spPr>
            <a:xfrm>
              <a:off x="7928804" y="4519082"/>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80"/>
                    <a:pt x="0" y="140878"/>
                  </a:cubicBezTo>
                  <a:cubicBezTo>
                    <a:pt x="0" y="63176"/>
                    <a:pt x="63176" y="0"/>
                    <a:pt x="140878" y="0"/>
                  </a:cubicBezTo>
                  <a:cubicBezTo>
                    <a:pt x="218579" y="0"/>
                    <a:pt x="281756" y="63176"/>
                    <a:pt x="281756" y="140878"/>
                  </a:cubicBezTo>
                  <a:cubicBezTo>
                    <a:pt x="281756" y="218580"/>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3374092A-B580-A65A-8768-961B3202F892}"/>
                </a:ext>
              </a:extLst>
            </p:cNvPr>
            <p:cNvSpPr/>
            <p:nvPr/>
          </p:nvSpPr>
          <p:spPr>
            <a:xfrm>
              <a:off x="9946711" y="4842547"/>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952326D3-8786-59A7-8C1C-F5F9849133E5}"/>
                </a:ext>
              </a:extLst>
            </p:cNvPr>
            <p:cNvSpPr/>
            <p:nvPr/>
          </p:nvSpPr>
          <p:spPr>
            <a:xfrm>
              <a:off x="10002945" y="4842547"/>
              <a:ext cx="81843" cy="103076"/>
            </a:xfrm>
            <a:custGeom>
              <a:avLst/>
              <a:gdLst>
                <a:gd name="connsiteX0" fmla="*/ 0 w 81843"/>
                <a:gd name="connsiteY0" fmla="*/ 62651 h 103076"/>
                <a:gd name="connsiteX1" fmla="*/ 0 w 81843"/>
                <a:gd name="connsiteY1" fmla="*/ 0 h 103076"/>
                <a:gd name="connsiteX2" fmla="*/ 22342 w 81843"/>
                <a:gd name="connsiteY2" fmla="*/ 0 h 103076"/>
                <a:gd name="connsiteX3" fmla="*/ 22342 w 81843"/>
                <a:gd name="connsiteY3" fmla="*/ 62068 h 103076"/>
                <a:gd name="connsiteX4" fmla="*/ 41243 w 81843"/>
                <a:gd name="connsiteY4" fmla="*/ 84935 h 103076"/>
                <a:gd name="connsiteX5" fmla="*/ 59910 w 81843"/>
                <a:gd name="connsiteY5" fmla="*/ 62068 h 103076"/>
                <a:gd name="connsiteX6" fmla="*/ 59910 w 81843"/>
                <a:gd name="connsiteY6" fmla="*/ 0 h 103076"/>
                <a:gd name="connsiteX7" fmla="*/ 81843 w 81843"/>
                <a:gd name="connsiteY7" fmla="*/ 0 h 103076"/>
                <a:gd name="connsiteX8" fmla="*/ 81843 w 81843"/>
                <a:gd name="connsiteY8" fmla="*/ 62476 h 103076"/>
                <a:gd name="connsiteX9" fmla="*/ 41009 w 81843"/>
                <a:gd name="connsiteY9" fmla="*/ 103077 h 103076"/>
                <a:gd name="connsiteX10" fmla="*/ 0 w 81843"/>
                <a:gd name="connsiteY10" fmla="*/ 62651 h 1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6">
                  <a:moveTo>
                    <a:pt x="0" y="62651"/>
                  </a:moveTo>
                  <a:lnTo>
                    <a:pt x="0" y="0"/>
                  </a:lnTo>
                  <a:lnTo>
                    <a:pt x="22342" y="0"/>
                  </a:lnTo>
                  <a:lnTo>
                    <a:pt x="22342" y="62068"/>
                  </a:lnTo>
                  <a:cubicBezTo>
                    <a:pt x="22342" y="76710"/>
                    <a:pt x="27942" y="84935"/>
                    <a:pt x="41243" y="84935"/>
                  </a:cubicBezTo>
                  <a:cubicBezTo>
                    <a:pt x="54543" y="84935"/>
                    <a:pt x="59910" y="76826"/>
                    <a:pt x="59910" y="62068"/>
                  </a:cubicBezTo>
                  <a:lnTo>
                    <a:pt x="59910"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3CB0350D-4DFB-53C1-B5F8-7CA32C42752E}"/>
                </a:ext>
              </a:extLst>
            </p:cNvPr>
            <p:cNvSpPr/>
            <p:nvPr/>
          </p:nvSpPr>
          <p:spPr>
            <a:xfrm>
              <a:off x="10168265" y="4842547"/>
              <a:ext cx="79509" cy="101443"/>
            </a:xfrm>
            <a:custGeom>
              <a:avLst/>
              <a:gdLst>
                <a:gd name="connsiteX0" fmla="*/ 0 w 79509"/>
                <a:gd name="connsiteY0" fmla="*/ 101444 h 101443"/>
                <a:gd name="connsiteX1" fmla="*/ 0 w 79509"/>
                <a:gd name="connsiteY1" fmla="*/ 0 h 101443"/>
                <a:gd name="connsiteX2" fmla="*/ 40601 w 79509"/>
                <a:gd name="connsiteY2" fmla="*/ 0 h 101443"/>
                <a:gd name="connsiteX3" fmla="*/ 76768 w 79509"/>
                <a:gd name="connsiteY3" fmla="*/ 25084 h 101443"/>
                <a:gd name="connsiteX4" fmla="*/ 57459 w 79509"/>
                <a:gd name="connsiteY4" fmla="*/ 48418 h 101443"/>
                <a:gd name="connsiteX5" fmla="*/ 57459 w 79509"/>
                <a:gd name="connsiteY5" fmla="*/ 48710 h 101443"/>
                <a:gd name="connsiteX6" fmla="*/ 79510 w 79509"/>
                <a:gd name="connsiteY6" fmla="*/ 73502 h 101443"/>
                <a:gd name="connsiteX7" fmla="*/ 42643 w 79509"/>
                <a:gd name="connsiteY7" fmla="*/ 101444 h 101443"/>
                <a:gd name="connsiteX8" fmla="*/ 0 w 79509"/>
                <a:gd name="connsiteY8" fmla="*/ 101444 h 101443"/>
                <a:gd name="connsiteX9" fmla="*/ 21934 w 79509"/>
                <a:gd name="connsiteY9" fmla="*/ 41826 h 101443"/>
                <a:gd name="connsiteX10" fmla="*/ 38384 w 79509"/>
                <a:gd name="connsiteY10" fmla="*/ 41826 h 101443"/>
                <a:gd name="connsiteX11" fmla="*/ 55359 w 79509"/>
                <a:gd name="connsiteY11" fmla="*/ 29634 h 101443"/>
                <a:gd name="connsiteX12" fmla="*/ 38617 w 79509"/>
                <a:gd name="connsiteY12" fmla="*/ 17326 h 101443"/>
                <a:gd name="connsiteX13" fmla="*/ 21875 w 79509"/>
                <a:gd name="connsiteY13" fmla="*/ 17326 h 101443"/>
                <a:gd name="connsiteX14" fmla="*/ 21875 w 79509"/>
                <a:gd name="connsiteY14" fmla="*/ 41884 h 101443"/>
                <a:gd name="connsiteX15" fmla="*/ 21934 w 79509"/>
                <a:gd name="connsiteY15" fmla="*/ 84468 h 101443"/>
                <a:gd name="connsiteX16" fmla="*/ 39901 w 79509"/>
                <a:gd name="connsiteY16" fmla="*/ 84468 h 101443"/>
                <a:gd name="connsiteX17" fmla="*/ 57693 w 79509"/>
                <a:gd name="connsiteY17" fmla="*/ 70877 h 101443"/>
                <a:gd name="connsiteX18" fmla="*/ 38909 w 79509"/>
                <a:gd name="connsiteY18" fmla="*/ 57576 h 101443"/>
                <a:gd name="connsiteX19" fmla="*/ 21934 w 79509"/>
                <a:gd name="connsiteY19" fmla="*/ 57576 h 101443"/>
                <a:gd name="connsiteX20" fmla="*/ 21934 w 79509"/>
                <a:gd name="connsiteY20" fmla="*/ 84468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509" h="101443">
                  <a:moveTo>
                    <a:pt x="0" y="101444"/>
                  </a:moveTo>
                  <a:lnTo>
                    <a:pt x="0" y="0"/>
                  </a:lnTo>
                  <a:lnTo>
                    <a:pt x="40601" y="0"/>
                  </a:lnTo>
                  <a:cubicBezTo>
                    <a:pt x="59268" y="0"/>
                    <a:pt x="76768" y="4550"/>
                    <a:pt x="76768" y="25084"/>
                  </a:cubicBezTo>
                  <a:cubicBezTo>
                    <a:pt x="76768" y="39493"/>
                    <a:pt x="67726" y="46318"/>
                    <a:pt x="57459" y="48418"/>
                  </a:cubicBezTo>
                  <a:lnTo>
                    <a:pt x="57459" y="48710"/>
                  </a:lnTo>
                  <a:cubicBezTo>
                    <a:pt x="69827" y="50926"/>
                    <a:pt x="79510" y="57343"/>
                    <a:pt x="79510" y="73502"/>
                  </a:cubicBezTo>
                  <a:cubicBezTo>
                    <a:pt x="79510" y="93919"/>
                    <a:pt x="61543" y="101444"/>
                    <a:pt x="42643" y="101444"/>
                  </a:cubicBezTo>
                  <a:lnTo>
                    <a:pt x="0" y="101444"/>
                  </a:lnTo>
                  <a:close/>
                  <a:moveTo>
                    <a:pt x="21934" y="41826"/>
                  </a:moveTo>
                  <a:lnTo>
                    <a:pt x="38384" y="41826"/>
                  </a:lnTo>
                  <a:cubicBezTo>
                    <a:pt x="50051" y="41826"/>
                    <a:pt x="55359" y="37451"/>
                    <a:pt x="55359" y="29634"/>
                  </a:cubicBezTo>
                  <a:cubicBezTo>
                    <a:pt x="55359" y="21817"/>
                    <a:pt x="50576" y="17326"/>
                    <a:pt x="38617" y="17326"/>
                  </a:cubicBezTo>
                  <a:lnTo>
                    <a:pt x="21875" y="17326"/>
                  </a:lnTo>
                  <a:lnTo>
                    <a:pt x="21875" y="41884"/>
                  </a:lnTo>
                  <a:close/>
                  <a:moveTo>
                    <a:pt x="21934" y="84468"/>
                  </a:moveTo>
                  <a:lnTo>
                    <a:pt x="39901" y="84468"/>
                  </a:lnTo>
                  <a:cubicBezTo>
                    <a:pt x="52268" y="84468"/>
                    <a:pt x="57693" y="79510"/>
                    <a:pt x="57693" y="70877"/>
                  </a:cubicBezTo>
                  <a:cubicBezTo>
                    <a:pt x="57693" y="62243"/>
                    <a:pt x="51276" y="57576"/>
                    <a:pt x="38909" y="57576"/>
                  </a:cubicBezTo>
                  <a:lnTo>
                    <a:pt x="21934" y="57576"/>
                  </a:lnTo>
                  <a:lnTo>
                    <a:pt x="21934" y="84468"/>
                  </a:lnTo>
                  <a:close/>
                </a:path>
              </a:pathLst>
            </a:custGeom>
            <a:solidFill>
              <a:srgbClr val="DC231E"/>
            </a:solidFill>
            <a:ln w="5828"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93386E2B-B599-3193-6C34-0E1DDFFC139A}"/>
                </a:ext>
              </a:extLst>
            </p:cNvPr>
            <p:cNvSpPr/>
            <p:nvPr/>
          </p:nvSpPr>
          <p:spPr>
            <a:xfrm>
              <a:off x="10279743" y="4842547"/>
              <a:ext cx="67026" cy="101443"/>
            </a:xfrm>
            <a:custGeom>
              <a:avLst/>
              <a:gdLst>
                <a:gd name="connsiteX0" fmla="*/ 0 w 67026"/>
                <a:gd name="connsiteY0" fmla="*/ 101444 h 101443"/>
                <a:gd name="connsiteX1" fmla="*/ 0 w 67026"/>
                <a:gd name="connsiteY1" fmla="*/ 0 h 101443"/>
                <a:gd name="connsiteX2" fmla="*/ 22342 w 67026"/>
                <a:gd name="connsiteY2" fmla="*/ 0 h 101443"/>
                <a:gd name="connsiteX3" fmla="*/ 22342 w 67026"/>
                <a:gd name="connsiteY3" fmla="*/ 83360 h 101443"/>
                <a:gd name="connsiteX4" fmla="*/ 67026 w 67026"/>
                <a:gd name="connsiteY4" fmla="*/ 83360 h 101443"/>
                <a:gd name="connsiteX5" fmla="*/ 67026 w 67026"/>
                <a:gd name="connsiteY5" fmla="*/ 101444 h 101443"/>
                <a:gd name="connsiteX6" fmla="*/ 0 w 67026"/>
                <a:gd name="connsiteY6"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26" h="101443">
                  <a:moveTo>
                    <a:pt x="0" y="101444"/>
                  </a:moveTo>
                  <a:lnTo>
                    <a:pt x="0" y="0"/>
                  </a:lnTo>
                  <a:lnTo>
                    <a:pt x="22342" y="0"/>
                  </a:lnTo>
                  <a:lnTo>
                    <a:pt x="22342" y="83360"/>
                  </a:lnTo>
                  <a:lnTo>
                    <a:pt x="67026" y="83360"/>
                  </a:lnTo>
                  <a:lnTo>
                    <a:pt x="67026"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DCA46C9D-E710-C472-B4A1-9C818D1FA330}"/>
                </a:ext>
              </a:extLst>
            </p:cNvPr>
            <p:cNvSpPr/>
            <p:nvPr/>
          </p:nvSpPr>
          <p:spPr>
            <a:xfrm>
              <a:off x="10365553" y="4840681"/>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6 h 105235"/>
                <a:gd name="connsiteX4" fmla="*/ 0 w 95551"/>
                <a:gd name="connsiteY4" fmla="*/ 52618 h 105235"/>
                <a:gd name="connsiteX5" fmla="*/ 73385 w 95551"/>
                <a:gd name="connsiteY5" fmla="*/ 52618 h 105235"/>
                <a:gd name="connsiteX6" fmla="*/ 47893 w 95551"/>
                <a:gd name="connsiteY6" fmla="*/ 18492 h 105235"/>
                <a:gd name="connsiteX7" fmla="*/ 22400 w 95551"/>
                <a:gd name="connsiteY7" fmla="*/ 52618 h 105235"/>
                <a:gd name="connsiteX8" fmla="*/ 47893 w 95551"/>
                <a:gd name="connsiteY8" fmla="*/ 87327 h 105235"/>
                <a:gd name="connsiteX9" fmla="*/ 73385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6"/>
                    <a:pt x="23275" y="0"/>
                    <a:pt x="47834" y="0"/>
                  </a:cubicBezTo>
                  <a:cubicBezTo>
                    <a:pt x="72393" y="0"/>
                    <a:pt x="95552" y="16976"/>
                    <a:pt x="95552" y="52618"/>
                  </a:cubicBezTo>
                  <a:cubicBezTo>
                    <a:pt x="95552" y="88260"/>
                    <a:pt x="72218" y="105236"/>
                    <a:pt x="47834" y="105236"/>
                  </a:cubicBezTo>
                  <a:cubicBezTo>
                    <a:pt x="23451" y="105236"/>
                    <a:pt x="0" y="88260"/>
                    <a:pt x="0" y="52618"/>
                  </a:cubicBezTo>
                  <a:close/>
                  <a:moveTo>
                    <a:pt x="73385" y="52618"/>
                  </a:moveTo>
                  <a:cubicBezTo>
                    <a:pt x="73385" y="31384"/>
                    <a:pt x="63526" y="18492"/>
                    <a:pt x="47893" y="18492"/>
                  </a:cubicBezTo>
                  <a:cubicBezTo>
                    <a:pt x="32259" y="18492"/>
                    <a:pt x="22400" y="31384"/>
                    <a:pt x="22400" y="52618"/>
                  </a:cubicBezTo>
                  <a:cubicBezTo>
                    <a:pt x="22400" y="73852"/>
                    <a:pt x="32142" y="87327"/>
                    <a:pt x="47893" y="87327"/>
                  </a:cubicBezTo>
                  <a:cubicBezTo>
                    <a:pt x="63643" y="87327"/>
                    <a:pt x="73385" y="73910"/>
                    <a:pt x="73385" y="52618"/>
                  </a:cubicBezTo>
                  <a:close/>
                </a:path>
              </a:pathLst>
            </a:custGeom>
            <a:solidFill>
              <a:srgbClr val="DC231E"/>
            </a:solidFill>
            <a:ln w="5828"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D35865F3-6406-00AB-F78A-E9791E0A41D7}"/>
                </a:ext>
              </a:extLst>
            </p:cNvPr>
            <p:cNvSpPr/>
            <p:nvPr/>
          </p:nvSpPr>
          <p:spPr>
            <a:xfrm>
              <a:off x="10486247" y="4840681"/>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6 h 105235"/>
                <a:gd name="connsiteX4" fmla="*/ 0 w 95551"/>
                <a:gd name="connsiteY4" fmla="*/ 52618 h 105235"/>
                <a:gd name="connsiteX5" fmla="*/ 73327 w 95551"/>
                <a:gd name="connsiteY5" fmla="*/ 52618 h 105235"/>
                <a:gd name="connsiteX6" fmla="*/ 47834 w 95551"/>
                <a:gd name="connsiteY6" fmla="*/ 18492 h 105235"/>
                <a:gd name="connsiteX7" fmla="*/ 22342 w 95551"/>
                <a:gd name="connsiteY7" fmla="*/ 52618 h 105235"/>
                <a:gd name="connsiteX8" fmla="*/ 47834 w 95551"/>
                <a:gd name="connsiteY8" fmla="*/ 87327 h 105235"/>
                <a:gd name="connsiteX9" fmla="*/ 73327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6"/>
                    <a:pt x="23275" y="0"/>
                    <a:pt x="47834" y="0"/>
                  </a:cubicBezTo>
                  <a:cubicBezTo>
                    <a:pt x="72393" y="0"/>
                    <a:pt x="95552" y="16976"/>
                    <a:pt x="95552" y="52618"/>
                  </a:cubicBezTo>
                  <a:cubicBezTo>
                    <a:pt x="95552" y="88260"/>
                    <a:pt x="72277" y="105236"/>
                    <a:pt x="47834" y="105236"/>
                  </a:cubicBezTo>
                  <a:cubicBezTo>
                    <a:pt x="23392" y="105236"/>
                    <a:pt x="0" y="88260"/>
                    <a:pt x="0" y="52618"/>
                  </a:cubicBezTo>
                  <a:close/>
                  <a:moveTo>
                    <a:pt x="73327" y="52618"/>
                  </a:moveTo>
                  <a:cubicBezTo>
                    <a:pt x="73327" y="31384"/>
                    <a:pt x="63468" y="18492"/>
                    <a:pt x="47834" y="18492"/>
                  </a:cubicBezTo>
                  <a:cubicBezTo>
                    <a:pt x="32201" y="18492"/>
                    <a:pt x="22342" y="31384"/>
                    <a:pt x="22342" y="52618"/>
                  </a:cubicBezTo>
                  <a:cubicBezTo>
                    <a:pt x="22342" y="73852"/>
                    <a:pt x="32084" y="87327"/>
                    <a:pt x="47834" y="87327"/>
                  </a:cubicBezTo>
                  <a:cubicBezTo>
                    <a:pt x="63584" y="87327"/>
                    <a:pt x="73327" y="73910"/>
                    <a:pt x="73327" y="52618"/>
                  </a:cubicBezTo>
                  <a:close/>
                </a:path>
              </a:pathLst>
            </a:custGeom>
            <a:solidFill>
              <a:srgbClr val="DC231E"/>
            </a:solidFill>
            <a:ln w="5828"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4B44A541-D013-1C34-4B8E-24DD1B682586}"/>
                </a:ext>
              </a:extLst>
            </p:cNvPr>
            <p:cNvSpPr/>
            <p:nvPr/>
          </p:nvSpPr>
          <p:spPr>
            <a:xfrm>
              <a:off x="10611666" y="4842547"/>
              <a:ext cx="103660" cy="101443"/>
            </a:xfrm>
            <a:custGeom>
              <a:avLst/>
              <a:gdLst>
                <a:gd name="connsiteX0" fmla="*/ 0 w 103660"/>
                <a:gd name="connsiteY0" fmla="*/ 101444 h 101443"/>
                <a:gd name="connsiteX1" fmla="*/ 0 w 103660"/>
                <a:gd name="connsiteY1" fmla="*/ 0 h 101443"/>
                <a:gd name="connsiteX2" fmla="*/ 29459 w 103660"/>
                <a:gd name="connsiteY2" fmla="*/ 0 h 101443"/>
                <a:gd name="connsiteX3" fmla="*/ 52093 w 103660"/>
                <a:gd name="connsiteY3" fmla="*/ 74552 h 101443"/>
                <a:gd name="connsiteX4" fmla="*/ 52384 w 103660"/>
                <a:gd name="connsiteY4" fmla="*/ 74552 h 101443"/>
                <a:gd name="connsiteX5" fmla="*/ 73501 w 103660"/>
                <a:gd name="connsiteY5" fmla="*/ 0 h 101443"/>
                <a:gd name="connsiteX6" fmla="*/ 103661 w 103660"/>
                <a:gd name="connsiteY6" fmla="*/ 0 h 101443"/>
                <a:gd name="connsiteX7" fmla="*/ 103661 w 103660"/>
                <a:gd name="connsiteY7" fmla="*/ 101444 h 101443"/>
                <a:gd name="connsiteX8" fmla="*/ 82135 w 103660"/>
                <a:gd name="connsiteY8" fmla="*/ 101444 h 101443"/>
                <a:gd name="connsiteX9" fmla="*/ 82135 w 103660"/>
                <a:gd name="connsiteY9" fmla="*/ 32201 h 101443"/>
                <a:gd name="connsiteX10" fmla="*/ 81843 w 103660"/>
                <a:gd name="connsiteY10" fmla="*/ 32201 h 101443"/>
                <a:gd name="connsiteX11" fmla="*/ 76243 w 103660"/>
                <a:gd name="connsiteY11" fmla="*/ 54835 h 101443"/>
                <a:gd name="connsiteX12" fmla="*/ 61018 w 103660"/>
                <a:gd name="connsiteY12" fmla="*/ 101444 h 101443"/>
                <a:gd name="connsiteX13" fmla="*/ 41301 w 103660"/>
                <a:gd name="connsiteY13" fmla="*/ 101444 h 101443"/>
                <a:gd name="connsiteX14" fmla="*/ 26251 w 103660"/>
                <a:gd name="connsiteY14" fmla="*/ 54835 h 101443"/>
                <a:gd name="connsiteX15" fmla="*/ 20359 w 103660"/>
                <a:gd name="connsiteY15" fmla="*/ 31092 h 101443"/>
                <a:gd name="connsiteX16" fmla="*/ 20067 w 103660"/>
                <a:gd name="connsiteY16" fmla="*/ 31092 h 101443"/>
                <a:gd name="connsiteX17" fmla="*/ 20067 w 103660"/>
                <a:gd name="connsiteY17" fmla="*/ 101385 h 101443"/>
                <a:gd name="connsiteX18" fmla="*/ 58 w 103660"/>
                <a:gd name="connsiteY18" fmla="*/ 101385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660" h="101443">
                  <a:moveTo>
                    <a:pt x="0" y="101444"/>
                  </a:moveTo>
                  <a:lnTo>
                    <a:pt x="0" y="0"/>
                  </a:lnTo>
                  <a:lnTo>
                    <a:pt x="29459" y="0"/>
                  </a:lnTo>
                  <a:lnTo>
                    <a:pt x="52093" y="74552"/>
                  </a:lnTo>
                  <a:lnTo>
                    <a:pt x="52384" y="74552"/>
                  </a:lnTo>
                  <a:lnTo>
                    <a:pt x="73501" y="0"/>
                  </a:lnTo>
                  <a:lnTo>
                    <a:pt x="103661" y="0"/>
                  </a:lnTo>
                  <a:lnTo>
                    <a:pt x="103661" y="101444"/>
                  </a:lnTo>
                  <a:lnTo>
                    <a:pt x="82135" y="101444"/>
                  </a:lnTo>
                  <a:lnTo>
                    <a:pt x="82135" y="32201"/>
                  </a:lnTo>
                  <a:lnTo>
                    <a:pt x="81843" y="32201"/>
                  </a:lnTo>
                  <a:cubicBezTo>
                    <a:pt x="80327" y="40951"/>
                    <a:pt x="78402" y="47426"/>
                    <a:pt x="76243" y="54835"/>
                  </a:cubicBezTo>
                  <a:lnTo>
                    <a:pt x="61018" y="101444"/>
                  </a:lnTo>
                  <a:lnTo>
                    <a:pt x="41301" y="101444"/>
                  </a:lnTo>
                  <a:lnTo>
                    <a:pt x="26251" y="54835"/>
                  </a:lnTo>
                  <a:cubicBezTo>
                    <a:pt x="23917" y="47134"/>
                    <a:pt x="22575" y="42759"/>
                    <a:pt x="20359" y="31092"/>
                  </a:cubicBezTo>
                  <a:lnTo>
                    <a:pt x="20067" y="31092"/>
                  </a:lnTo>
                  <a:lnTo>
                    <a:pt x="20067" y="101385"/>
                  </a:lnTo>
                  <a:lnTo>
                    <a:pt x="58" y="101385"/>
                  </a:lnTo>
                  <a:close/>
                </a:path>
              </a:pathLst>
            </a:custGeom>
            <a:solidFill>
              <a:srgbClr val="DC231E"/>
            </a:solidFill>
            <a:ln w="5828"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3CE61663-D153-BAC6-524B-C2556E0C827E}"/>
                </a:ext>
              </a:extLst>
            </p:cNvPr>
            <p:cNvSpPr/>
            <p:nvPr/>
          </p:nvSpPr>
          <p:spPr>
            <a:xfrm>
              <a:off x="10750969" y="4842547"/>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9D0CBC82-D74A-FAC8-8334-CE7E52402F4C}"/>
                </a:ext>
              </a:extLst>
            </p:cNvPr>
            <p:cNvSpPr/>
            <p:nvPr/>
          </p:nvSpPr>
          <p:spPr>
            <a:xfrm>
              <a:off x="10808837" y="4842547"/>
              <a:ext cx="85693" cy="101443"/>
            </a:xfrm>
            <a:custGeom>
              <a:avLst/>
              <a:gdLst>
                <a:gd name="connsiteX0" fmla="*/ 0 w 85693"/>
                <a:gd name="connsiteY0" fmla="*/ 101444 h 101443"/>
                <a:gd name="connsiteX1" fmla="*/ 0 w 85693"/>
                <a:gd name="connsiteY1" fmla="*/ 0 h 101443"/>
                <a:gd name="connsiteX2" fmla="*/ 22342 w 85693"/>
                <a:gd name="connsiteY2" fmla="*/ 0 h 101443"/>
                <a:gd name="connsiteX3" fmla="*/ 64810 w 85693"/>
                <a:gd name="connsiteY3" fmla="*/ 64693 h 101443"/>
                <a:gd name="connsiteX4" fmla="*/ 65102 w 85693"/>
                <a:gd name="connsiteY4" fmla="*/ 64693 h 101443"/>
                <a:gd name="connsiteX5" fmla="*/ 65102 w 85693"/>
                <a:gd name="connsiteY5" fmla="*/ 0 h 101443"/>
                <a:gd name="connsiteX6" fmla="*/ 85693 w 85693"/>
                <a:gd name="connsiteY6" fmla="*/ 0 h 101443"/>
                <a:gd name="connsiteX7" fmla="*/ 85693 w 85693"/>
                <a:gd name="connsiteY7" fmla="*/ 101444 h 101443"/>
                <a:gd name="connsiteX8" fmla="*/ 65102 w 85693"/>
                <a:gd name="connsiteY8" fmla="*/ 101444 h 101443"/>
                <a:gd name="connsiteX9" fmla="*/ 20825 w 85693"/>
                <a:gd name="connsiteY9" fmla="*/ 36167 h 101443"/>
                <a:gd name="connsiteX10" fmla="*/ 20534 w 85693"/>
                <a:gd name="connsiteY10" fmla="*/ 36167 h 101443"/>
                <a:gd name="connsiteX11" fmla="*/ 20534 w 85693"/>
                <a:gd name="connsiteY11" fmla="*/ 101444 h 101443"/>
                <a:gd name="connsiteX12" fmla="*/ 0 w 85693"/>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93" h="101443">
                  <a:moveTo>
                    <a:pt x="0" y="101444"/>
                  </a:moveTo>
                  <a:lnTo>
                    <a:pt x="0" y="0"/>
                  </a:lnTo>
                  <a:lnTo>
                    <a:pt x="22342" y="0"/>
                  </a:lnTo>
                  <a:lnTo>
                    <a:pt x="64810" y="64693"/>
                  </a:lnTo>
                  <a:lnTo>
                    <a:pt x="65102" y="64693"/>
                  </a:lnTo>
                  <a:lnTo>
                    <a:pt x="65102" y="0"/>
                  </a:lnTo>
                  <a:lnTo>
                    <a:pt x="85693" y="0"/>
                  </a:lnTo>
                  <a:lnTo>
                    <a:pt x="85693" y="101444"/>
                  </a:lnTo>
                  <a:lnTo>
                    <a:pt x="65102" y="101444"/>
                  </a:lnTo>
                  <a:lnTo>
                    <a:pt x="20825" y="36167"/>
                  </a:lnTo>
                  <a:lnTo>
                    <a:pt x="20534" y="36167"/>
                  </a:lnTo>
                  <a:lnTo>
                    <a:pt x="20534"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BDD5DC32-7329-A9EC-E42E-1001CC3999D2}"/>
                </a:ext>
              </a:extLst>
            </p:cNvPr>
            <p:cNvSpPr/>
            <p:nvPr/>
          </p:nvSpPr>
          <p:spPr>
            <a:xfrm>
              <a:off x="10924281" y="4840681"/>
              <a:ext cx="89135" cy="105293"/>
            </a:xfrm>
            <a:custGeom>
              <a:avLst/>
              <a:gdLst>
                <a:gd name="connsiteX0" fmla="*/ 0 w 89135"/>
                <a:gd name="connsiteY0" fmla="*/ 52209 h 105293"/>
                <a:gd name="connsiteX1" fmla="*/ 46201 w 89135"/>
                <a:gd name="connsiteY1" fmla="*/ 0 h 105293"/>
                <a:gd name="connsiteX2" fmla="*/ 87210 w 89135"/>
                <a:gd name="connsiteY2" fmla="*/ 32492 h 105293"/>
                <a:gd name="connsiteX3" fmla="*/ 66793 w 89135"/>
                <a:gd name="connsiteY3" fmla="*/ 38093 h 105293"/>
                <a:gd name="connsiteX4" fmla="*/ 46084 w 89135"/>
                <a:gd name="connsiteY4" fmla="*/ 18492 h 105293"/>
                <a:gd name="connsiteX5" fmla="*/ 22517 w 89135"/>
                <a:gd name="connsiteY5" fmla="*/ 51801 h 105293"/>
                <a:gd name="connsiteX6" fmla="*/ 47076 w 89135"/>
                <a:gd name="connsiteY6" fmla="*/ 87327 h 105293"/>
                <a:gd name="connsiteX7" fmla="*/ 67901 w 89135"/>
                <a:gd name="connsiteY7" fmla="*/ 69068 h 105293"/>
                <a:gd name="connsiteX8" fmla="*/ 50226 w 89135"/>
                <a:gd name="connsiteY8" fmla="*/ 69068 h 105293"/>
                <a:gd name="connsiteX9" fmla="*/ 50226 w 89135"/>
                <a:gd name="connsiteY9" fmla="*/ 52501 h 105293"/>
                <a:gd name="connsiteX10" fmla="*/ 89135 w 89135"/>
                <a:gd name="connsiteY10" fmla="*/ 52501 h 105293"/>
                <a:gd name="connsiteX11" fmla="*/ 89135 w 89135"/>
                <a:gd name="connsiteY11" fmla="*/ 103369 h 105293"/>
                <a:gd name="connsiteX12" fmla="*/ 71168 w 89135"/>
                <a:gd name="connsiteY12" fmla="*/ 103369 h 105293"/>
                <a:gd name="connsiteX13" fmla="*/ 71168 w 89135"/>
                <a:gd name="connsiteY13" fmla="*/ 89369 h 105293"/>
                <a:gd name="connsiteX14" fmla="*/ 70877 w 89135"/>
                <a:gd name="connsiteY14" fmla="*/ 89369 h 105293"/>
                <a:gd name="connsiteX15" fmla="*/ 44393 w 89135"/>
                <a:gd name="connsiteY15" fmla="*/ 105294 h 105293"/>
                <a:gd name="connsiteX16" fmla="*/ 0 w 89135"/>
                <a:gd name="connsiteY16" fmla="*/ 52268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135" h="105293">
                  <a:moveTo>
                    <a:pt x="0" y="52209"/>
                  </a:moveTo>
                  <a:cubicBezTo>
                    <a:pt x="0" y="20417"/>
                    <a:pt x="17676" y="0"/>
                    <a:pt x="46201" y="0"/>
                  </a:cubicBezTo>
                  <a:cubicBezTo>
                    <a:pt x="65393" y="0"/>
                    <a:pt x="80735" y="7700"/>
                    <a:pt x="87210" y="32492"/>
                  </a:cubicBezTo>
                  <a:lnTo>
                    <a:pt x="66793" y="38093"/>
                  </a:lnTo>
                  <a:cubicBezTo>
                    <a:pt x="62535" y="23976"/>
                    <a:pt x="56118" y="18492"/>
                    <a:pt x="46084" y="18492"/>
                  </a:cubicBezTo>
                  <a:cubicBezTo>
                    <a:pt x="37859" y="18492"/>
                    <a:pt x="22517" y="23275"/>
                    <a:pt x="22517" y="51801"/>
                  </a:cubicBezTo>
                  <a:cubicBezTo>
                    <a:pt x="22517" y="80327"/>
                    <a:pt x="36226" y="87327"/>
                    <a:pt x="47076" y="87327"/>
                  </a:cubicBezTo>
                  <a:cubicBezTo>
                    <a:pt x="57926" y="87327"/>
                    <a:pt x="65860" y="80327"/>
                    <a:pt x="67901" y="69068"/>
                  </a:cubicBezTo>
                  <a:lnTo>
                    <a:pt x="50226" y="69068"/>
                  </a:lnTo>
                  <a:lnTo>
                    <a:pt x="50226" y="52501"/>
                  </a:lnTo>
                  <a:lnTo>
                    <a:pt x="89135" y="52501"/>
                  </a:lnTo>
                  <a:lnTo>
                    <a:pt x="89135" y="103369"/>
                  </a:lnTo>
                  <a:lnTo>
                    <a:pt x="71168" y="103369"/>
                  </a:lnTo>
                  <a:lnTo>
                    <a:pt x="71168" y="89369"/>
                  </a:lnTo>
                  <a:lnTo>
                    <a:pt x="70877" y="89369"/>
                  </a:lnTo>
                  <a:cubicBezTo>
                    <a:pt x="68660" y="95377"/>
                    <a:pt x="59793" y="105294"/>
                    <a:pt x="44393" y="105294"/>
                  </a:cubicBezTo>
                  <a:cubicBezTo>
                    <a:pt x="13709" y="105294"/>
                    <a:pt x="0" y="82835"/>
                    <a:pt x="0" y="52268"/>
                  </a:cubicBezTo>
                  <a:close/>
                </a:path>
              </a:pathLst>
            </a:custGeom>
            <a:solidFill>
              <a:srgbClr val="DC231E"/>
            </a:solidFill>
            <a:ln w="5828"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439BCF49-DAEE-57D4-CCC0-DC2E46604215}"/>
                </a:ext>
              </a:extLst>
            </p:cNvPr>
            <p:cNvSpPr/>
            <p:nvPr/>
          </p:nvSpPr>
          <p:spPr>
            <a:xfrm>
              <a:off x="11035583" y="4842547"/>
              <a:ext cx="82776" cy="101443"/>
            </a:xfrm>
            <a:custGeom>
              <a:avLst/>
              <a:gdLst>
                <a:gd name="connsiteX0" fmla="*/ 30159 w 82776"/>
                <a:gd name="connsiteY0" fmla="*/ 101444 h 101443"/>
                <a:gd name="connsiteX1" fmla="*/ 30159 w 82776"/>
                <a:gd name="connsiteY1" fmla="*/ 18667 h 101443"/>
                <a:gd name="connsiteX2" fmla="*/ 0 w 82776"/>
                <a:gd name="connsiteY2" fmla="*/ 18667 h 101443"/>
                <a:gd name="connsiteX3" fmla="*/ 0 w 82776"/>
                <a:gd name="connsiteY3" fmla="*/ 0 h 101443"/>
                <a:gd name="connsiteX4" fmla="*/ 82777 w 82776"/>
                <a:gd name="connsiteY4" fmla="*/ 0 h 101443"/>
                <a:gd name="connsiteX5" fmla="*/ 82777 w 82776"/>
                <a:gd name="connsiteY5" fmla="*/ 18667 h 101443"/>
                <a:gd name="connsiteX6" fmla="*/ 52501 w 82776"/>
                <a:gd name="connsiteY6" fmla="*/ 18667 h 101443"/>
                <a:gd name="connsiteX7" fmla="*/ 52501 w 82776"/>
                <a:gd name="connsiteY7" fmla="*/ 101444 h 101443"/>
                <a:gd name="connsiteX8" fmla="*/ 30159 w 82776"/>
                <a:gd name="connsiteY8"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6" h="101443">
                  <a:moveTo>
                    <a:pt x="30159" y="101444"/>
                  </a:moveTo>
                  <a:lnTo>
                    <a:pt x="30159" y="18667"/>
                  </a:lnTo>
                  <a:lnTo>
                    <a:pt x="0" y="18667"/>
                  </a:lnTo>
                  <a:lnTo>
                    <a:pt x="0" y="0"/>
                  </a:lnTo>
                  <a:lnTo>
                    <a:pt x="82777" y="0"/>
                  </a:lnTo>
                  <a:lnTo>
                    <a:pt x="82777" y="18667"/>
                  </a:lnTo>
                  <a:lnTo>
                    <a:pt x="52501" y="18667"/>
                  </a:lnTo>
                  <a:lnTo>
                    <a:pt x="52501" y="101444"/>
                  </a:lnTo>
                  <a:lnTo>
                    <a:pt x="30159" y="101444"/>
                  </a:lnTo>
                  <a:close/>
                </a:path>
              </a:pathLst>
            </a:custGeom>
            <a:solidFill>
              <a:srgbClr val="DC231E"/>
            </a:solidFill>
            <a:ln w="5828"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6E56FBE2-1BA5-10F0-4122-73EA59E630A7}"/>
                </a:ext>
              </a:extLst>
            </p:cNvPr>
            <p:cNvSpPr/>
            <p:nvPr/>
          </p:nvSpPr>
          <p:spPr>
            <a:xfrm>
              <a:off x="11136910" y="4840681"/>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6 h 105235"/>
                <a:gd name="connsiteX4" fmla="*/ 0 w 95551"/>
                <a:gd name="connsiteY4" fmla="*/ 52618 h 105235"/>
                <a:gd name="connsiteX5" fmla="*/ 73327 w 95551"/>
                <a:gd name="connsiteY5" fmla="*/ 52618 h 105235"/>
                <a:gd name="connsiteX6" fmla="*/ 47834 w 95551"/>
                <a:gd name="connsiteY6" fmla="*/ 18492 h 105235"/>
                <a:gd name="connsiteX7" fmla="*/ 22342 w 95551"/>
                <a:gd name="connsiteY7" fmla="*/ 52618 h 105235"/>
                <a:gd name="connsiteX8" fmla="*/ 47834 w 95551"/>
                <a:gd name="connsiteY8" fmla="*/ 87327 h 105235"/>
                <a:gd name="connsiteX9" fmla="*/ 73327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6"/>
                    <a:pt x="23275" y="0"/>
                    <a:pt x="47834" y="0"/>
                  </a:cubicBezTo>
                  <a:cubicBezTo>
                    <a:pt x="72393" y="0"/>
                    <a:pt x="95552" y="16976"/>
                    <a:pt x="95552" y="52618"/>
                  </a:cubicBezTo>
                  <a:cubicBezTo>
                    <a:pt x="95552" y="88260"/>
                    <a:pt x="72218" y="105236"/>
                    <a:pt x="47834" y="105236"/>
                  </a:cubicBezTo>
                  <a:cubicBezTo>
                    <a:pt x="23451" y="105236"/>
                    <a:pt x="0" y="88260"/>
                    <a:pt x="0" y="52618"/>
                  </a:cubicBezTo>
                  <a:close/>
                  <a:moveTo>
                    <a:pt x="73327" y="52618"/>
                  </a:moveTo>
                  <a:cubicBezTo>
                    <a:pt x="73327" y="31384"/>
                    <a:pt x="63468" y="18492"/>
                    <a:pt x="47834" y="18492"/>
                  </a:cubicBezTo>
                  <a:cubicBezTo>
                    <a:pt x="32201" y="18492"/>
                    <a:pt x="22342" y="31384"/>
                    <a:pt x="22342" y="52618"/>
                  </a:cubicBezTo>
                  <a:cubicBezTo>
                    <a:pt x="22342" y="73852"/>
                    <a:pt x="32084" y="87327"/>
                    <a:pt x="47834" y="87327"/>
                  </a:cubicBezTo>
                  <a:cubicBezTo>
                    <a:pt x="63585" y="87327"/>
                    <a:pt x="73327" y="73910"/>
                    <a:pt x="73327" y="52618"/>
                  </a:cubicBezTo>
                  <a:close/>
                </a:path>
              </a:pathLst>
            </a:custGeom>
            <a:solidFill>
              <a:srgbClr val="DC231E"/>
            </a:solidFill>
            <a:ln w="5828"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BD97B08D-262B-A9B9-E612-C804C2D1EF85}"/>
                </a:ext>
              </a:extLst>
            </p:cNvPr>
            <p:cNvSpPr/>
            <p:nvPr/>
          </p:nvSpPr>
          <p:spPr>
            <a:xfrm>
              <a:off x="11262387" y="4842547"/>
              <a:ext cx="85693" cy="101443"/>
            </a:xfrm>
            <a:custGeom>
              <a:avLst/>
              <a:gdLst>
                <a:gd name="connsiteX0" fmla="*/ 0 w 85693"/>
                <a:gd name="connsiteY0" fmla="*/ 101444 h 101443"/>
                <a:gd name="connsiteX1" fmla="*/ 0 w 85693"/>
                <a:gd name="connsiteY1" fmla="*/ 0 h 101443"/>
                <a:gd name="connsiteX2" fmla="*/ 22342 w 85693"/>
                <a:gd name="connsiteY2" fmla="*/ 0 h 101443"/>
                <a:gd name="connsiteX3" fmla="*/ 64810 w 85693"/>
                <a:gd name="connsiteY3" fmla="*/ 64693 h 101443"/>
                <a:gd name="connsiteX4" fmla="*/ 65102 w 85693"/>
                <a:gd name="connsiteY4" fmla="*/ 64693 h 101443"/>
                <a:gd name="connsiteX5" fmla="*/ 65102 w 85693"/>
                <a:gd name="connsiteY5" fmla="*/ 0 h 101443"/>
                <a:gd name="connsiteX6" fmla="*/ 85693 w 85693"/>
                <a:gd name="connsiteY6" fmla="*/ 0 h 101443"/>
                <a:gd name="connsiteX7" fmla="*/ 85693 w 85693"/>
                <a:gd name="connsiteY7" fmla="*/ 101444 h 101443"/>
                <a:gd name="connsiteX8" fmla="*/ 65102 w 85693"/>
                <a:gd name="connsiteY8" fmla="*/ 101444 h 101443"/>
                <a:gd name="connsiteX9" fmla="*/ 20825 w 85693"/>
                <a:gd name="connsiteY9" fmla="*/ 36167 h 101443"/>
                <a:gd name="connsiteX10" fmla="*/ 20534 w 85693"/>
                <a:gd name="connsiteY10" fmla="*/ 36167 h 101443"/>
                <a:gd name="connsiteX11" fmla="*/ 20534 w 85693"/>
                <a:gd name="connsiteY11" fmla="*/ 101444 h 101443"/>
                <a:gd name="connsiteX12" fmla="*/ 0 w 85693"/>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93" h="101443">
                  <a:moveTo>
                    <a:pt x="0" y="101444"/>
                  </a:moveTo>
                  <a:lnTo>
                    <a:pt x="0" y="0"/>
                  </a:lnTo>
                  <a:lnTo>
                    <a:pt x="22342" y="0"/>
                  </a:lnTo>
                  <a:lnTo>
                    <a:pt x="64810" y="64693"/>
                  </a:lnTo>
                  <a:lnTo>
                    <a:pt x="65102" y="64693"/>
                  </a:lnTo>
                  <a:lnTo>
                    <a:pt x="65102" y="0"/>
                  </a:lnTo>
                  <a:lnTo>
                    <a:pt x="85693" y="0"/>
                  </a:lnTo>
                  <a:lnTo>
                    <a:pt x="85693" y="101444"/>
                  </a:lnTo>
                  <a:lnTo>
                    <a:pt x="65102" y="101444"/>
                  </a:lnTo>
                  <a:lnTo>
                    <a:pt x="20825" y="36167"/>
                  </a:lnTo>
                  <a:lnTo>
                    <a:pt x="20534" y="36167"/>
                  </a:lnTo>
                  <a:lnTo>
                    <a:pt x="20534"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16F49599-2C27-DF3D-A7A6-559E372CCBDE}"/>
                </a:ext>
              </a:extLst>
            </p:cNvPr>
            <p:cNvSpPr/>
            <p:nvPr/>
          </p:nvSpPr>
          <p:spPr>
            <a:xfrm>
              <a:off x="8194809" y="4733462"/>
              <a:ext cx="1665041" cy="159836"/>
            </a:xfrm>
            <a:custGeom>
              <a:avLst/>
              <a:gdLst>
                <a:gd name="connsiteX0" fmla="*/ 1665042 w 1665041"/>
                <a:gd name="connsiteY0" fmla="*/ 159837 h 159836"/>
                <a:gd name="connsiteX1" fmla="*/ 159837 w 1665041"/>
                <a:gd name="connsiteY1" fmla="*/ 159837 h 159836"/>
                <a:gd name="connsiteX2" fmla="*/ 0 w 1665041"/>
                <a:gd name="connsiteY2" fmla="*/ 0 h 159836"/>
              </a:gdLst>
              <a:ahLst/>
              <a:cxnLst>
                <a:cxn ang="0">
                  <a:pos x="connsiteX0" y="connsiteY0"/>
                </a:cxn>
                <a:cxn ang="0">
                  <a:pos x="connsiteX1" y="connsiteY1"/>
                </a:cxn>
                <a:cxn ang="0">
                  <a:pos x="connsiteX2" y="connsiteY2"/>
                </a:cxn>
              </a:cxnLst>
              <a:rect l="l" t="t" r="r" b="b"/>
              <a:pathLst>
                <a:path w="1665041" h="159836">
                  <a:moveTo>
                    <a:pt x="1665042" y="159837"/>
                  </a:moveTo>
                  <a:lnTo>
                    <a:pt x="159837" y="159837"/>
                  </a:lnTo>
                  <a:lnTo>
                    <a:pt x="0" y="0"/>
                  </a:lnTo>
                </a:path>
              </a:pathLst>
            </a:custGeom>
            <a:noFill/>
            <a:ln w="17485" cap="flat">
              <a:solidFill>
                <a:srgbClr val="DC231E"/>
              </a:solid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6A2B71F1-FF45-A7D1-624E-63DB68333411}"/>
                </a:ext>
              </a:extLst>
            </p:cNvPr>
            <p:cNvSpPr/>
            <p:nvPr/>
          </p:nvSpPr>
          <p:spPr>
            <a:xfrm>
              <a:off x="7976696" y="4565692"/>
              <a:ext cx="185970" cy="176869"/>
            </a:xfrm>
            <a:custGeom>
              <a:avLst/>
              <a:gdLst>
                <a:gd name="connsiteX0" fmla="*/ 92985 w 185970"/>
                <a:gd name="connsiteY0" fmla="*/ 0 h 176869"/>
                <a:gd name="connsiteX1" fmla="*/ 121686 w 185970"/>
                <a:gd name="connsiteY1" fmla="*/ 58218 h 176869"/>
                <a:gd name="connsiteX2" fmla="*/ 185970 w 185970"/>
                <a:gd name="connsiteY2" fmla="*/ 67551 h 176869"/>
                <a:gd name="connsiteX3" fmla="*/ 139478 w 185970"/>
                <a:gd name="connsiteY3" fmla="*/ 112877 h 176869"/>
                <a:gd name="connsiteX4" fmla="*/ 150445 w 185970"/>
                <a:gd name="connsiteY4" fmla="*/ 176870 h 176869"/>
                <a:gd name="connsiteX5" fmla="*/ 92985 w 185970"/>
                <a:gd name="connsiteY5" fmla="*/ 146653 h 176869"/>
                <a:gd name="connsiteX6" fmla="*/ 35526 w 185970"/>
                <a:gd name="connsiteY6" fmla="*/ 176870 h 176869"/>
                <a:gd name="connsiteX7" fmla="*/ 46493 w 185970"/>
                <a:gd name="connsiteY7" fmla="*/ 112877 h 176869"/>
                <a:gd name="connsiteX8" fmla="*/ 0 w 185970"/>
                <a:gd name="connsiteY8" fmla="*/ 67551 h 176869"/>
                <a:gd name="connsiteX9" fmla="*/ 64226 w 185970"/>
                <a:gd name="connsiteY9" fmla="*/ 58218 h 176869"/>
                <a:gd name="connsiteX10" fmla="*/ 92985 w 185970"/>
                <a:gd name="connsiteY10" fmla="*/ 0 h 17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70" h="176869">
                  <a:moveTo>
                    <a:pt x="92985" y="0"/>
                  </a:moveTo>
                  <a:lnTo>
                    <a:pt x="121686" y="58218"/>
                  </a:lnTo>
                  <a:lnTo>
                    <a:pt x="185970" y="67551"/>
                  </a:lnTo>
                  <a:lnTo>
                    <a:pt x="139478" y="112877"/>
                  </a:lnTo>
                  <a:lnTo>
                    <a:pt x="150445" y="176870"/>
                  </a:lnTo>
                  <a:lnTo>
                    <a:pt x="92985" y="146653"/>
                  </a:lnTo>
                  <a:lnTo>
                    <a:pt x="35526" y="176870"/>
                  </a:lnTo>
                  <a:lnTo>
                    <a:pt x="46493" y="112877"/>
                  </a:lnTo>
                  <a:lnTo>
                    <a:pt x="0" y="67551"/>
                  </a:lnTo>
                  <a:lnTo>
                    <a:pt x="64226" y="58218"/>
                  </a:lnTo>
                  <a:lnTo>
                    <a:pt x="92985" y="0"/>
                  </a:lnTo>
                  <a:close/>
                </a:path>
              </a:pathLst>
            </a:custGeom>
            <a:solidFill>
              <a:srgbClr val="DC231E"/>
            </a:solidFill>
            <a:ln w="5828" cap="flat">
              <a:noFill/>
              <a:prstDash val="solid"/>
              <a:miter/>
            </a:ln>
          </p:spPr>
          <p:txBody>
            <a:bodyPr rtlCol="0" anchor="ctr"/>
            <a:lstStyle/>
            <a:p>
              <a:endParaRPr lang="en-US"/>
            </a:p>
          </p:txBody>
        </p:sp>
      </p:grpSp>
      <p:grpSp>
        <p:nvGrpSpPr>
          <p:cNvPr id="250" name="Group 249" descr="A star marker shows IU Southeast on the state map.">
            <a:extLst>
              <a:ext uri="{FF2B5EF4-FFF2-40B4-BE49-F238E27FC236}">
                <a16:creationId xmlns:a16="http://schemas.microsoft.com/office/drawing/2014/main" id="{1858E791-F4A9-DC7D-1208-A58225D39057}"/>
              </a:ext>
            </a:extLst>
          </p:cNvPr>
          <p:cNvGrpSpPr/>
          <p:nvPr/>
        </p:nvGrpSpPr>
        <p:grpSpPr>
          <a:xfrm>
            <a:off x="8451714" y="5542737"/>
            <a:ext cx="2692895" cy="336123"/>
            <a:chOff x="8451714" y="5542737"/>
            <a:chExt cx="2692895" cy="336123"/>
          </a:xfrm>
        </p:grpSpPr>
        <p:sp>
          <p:nvSpPr>
            <p:cNvPr id="123" name="Freeform 122">
              <a:extLst>
                <a:ext uri="{FF2B5EF4-FFF2-40B4-BE49-F238E27FC236}">
                  <a16:creationId xmlns:a16="http://schemas.microsoft.com/office/drawing/2014/main" id="{D14EC7B8-6AD5-2F48-F0EF-9C1CB6A1BFD8}"/>
                </a:ext>
              </a:extLst>
            </p:cNvPr>
            <p:cNvSpPr/>
            <p:nvPr/>
          </p:nvSpPr>
          <p:spPr>
            <a:xfrm>
              <a:off x="8451714" y="5542737"/>
              <a:ext cx="336123" cy="336123"/>
            </a:xfrm>
            <a:custGeom>
              <a:avLst/>
              <a:gdLst>
                <a:gd name="connsiteX0" fmla="*/ 168062 w 336123"/>
                <a:gd name="connsiteY0" fmla="*/ 0 h 336123"/>
                <a:gd name="connsiteX1" fmla="*/ 0 w 336123"/>
                <a:gd name="connsiteY1" fmla="*/ 168062 h 336123"/>
                <a:gd name="connsiteX2" fmla="*/ 168062 w 336123"/>
                <a:gd name="connsiteY2" fmla="*/ 336123 h 336123"/>
                <a:gd name="connsiteX3" fmla="*/ 336124 w 336123"/>
                <a:gd name="connsiteY3" fmla="*/ 168062 h 336123"/>
                <a:gd name="connsiteX4" fmla="*/ 168062 w 336123"/>
                <a:gd name="connsiteY4" fmla="*/ 0 h 33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23" h="336123">
                  <a:moveTo>
                    <a:pt x="168062" y="0"/>
                  </a:moveTo>
                  <a:cubicBezTo>
                    <a:pt x="75368" y="0"/>
                    <a:pt x="0" y="75368"/>
                    <a:pt x="0" y="168062"/>
                  </a:cubicBezTo>
                  <a:cubicBezTo>
                    <a:pt x="0" y="260755"/>
                    <a:pt x="75368" y="336123"/>
                    <a:pt x="168062" y="336123"/>
                  </a:cubicBezTo>
                  <a:cubicBezTo>
                    <a:pt x="260755" y="336123"/>
                    <a:pt x="336124" y="260755"/>
                    <a:pt x="336124" y="168062"/>
                  </a:cubicBezTo>
                  <a:cubicBezTo>
                    <a:pt x="336124" y="75368"/>
                    <a:pt x="260755" y="0"/>
                    <a:pt x="168062" y="0"/>
                  </a:cubicBezTo>
                  <a:close/>
                </a:path>
              </a:pathLst>
            </a:custGeom>
            <a:solidFill>
              <a:srgbClr val="DC231E"/>
            </a:solidFill>
            <a:ln w="5828"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5E6C720-0489-054A-164C-5CE325C2A5AE}"/>
                </a:ext>
              </a:extLst>
            </p:cNvPr>
            <p:cNvSpPr/>
            <p:nvPr/>
          </p:nvSpPr>
          <p:spPr>
            <a:xfrm>
              <a:off x="8478898" y="5569920"/>
              <a:ext cx="281755" cy="281755"/>
            </a:xfrm>
            <a:custGeom>
              <a:avLst/>
              <a:gdLst>
                <a:gd name="connsiteX0" fmla="*/ 140878 w 281755"/>
                <a:gd name="connsiteY0" fmla="*/ 281756 h 281755"/>
                <a:gd name="connsiteX1" fmla="*/ 0 w 281755"/>
                <a:gd name="connsiteY1" fmla="*/ 140878 h 281755"/>
                <a:gd name="connsiteX2" fmla="*/ 140878 w 281755"/>
                <a:gd name="connsiteY2" fmla="*/ 0 h 281755"/>
                <a:gd name="connsiteX3" fmla="*/ 281756 w 281755"/>
                <a:gd name="connsiteY3" fmla="*/ 140878 h 281755"/>
                <a:gd name="connsiteX4" fmla="*/ 140878 w 281755"/>
                <a:gd name="connsiteY4" fmla="*/ 281756 h 28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55" h="281755">
                  <a:moveTo>
                    <a:pt x="140878" y="281756"/>
                  </a:moveTo>
                  <a:cubicBezTo>
                    <a:pt x="63176" y="281756"/>
                    <a:pt x="0" y="218580"/>
                    <a:pt x="0" y="140878"/>
                  </a:cubicBezTo>
                  <a:cubicBezTo>
                    <a:pt x="0" y="63176"/>
                    <a:pt x="63176" y="0"/>
                    <a:pt x="140878" y="0"/>
                  </a:cubicBezTo>
                  <a:cubicBezTo>
                    <a:pt x="218579" y="0"/>
                    <a:pt x="281756" y="63176"/>
                    <a:pt x="281756" y="140878"/>
                  </a:cubicBezTo>
                  <a:cubicBezTo>
                    <a:pt x="281756" y="218580"/>
                    <a:pt x="218579" y="281756"/>
                    <a:pt x="140878" y="281756"/>
                  </a:cubicBezTo>
                  <a:close/>
                </a:path>
              </a:pathLst>
            </a:custGeom>
            <a:solidFill>
              <a:srgbClr val="FFFFFF"/>
            </a:solidFill>
            <a:ln w="5828"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E8E18995-BB4C-55E9-8684-0A0BCE4CC9D8}"/>
                </a:ext>
              </a:extLst>
            </p:cNvPr>
            <p:cNvSpPr/>
            <p:nvPr/>
          </p:nvSpPr>
          <p:spPr>
            <a:xfrm>
              <a:off x="9972553" y="5660106"/>
              <a:ext cx="22225" cy="101443"/>
            </a:xfrm>
            <a:custGeom>
              <a:avLst/>
              <a:gdLst>
                <a:gd name="connsiteX0" fmla="*/ 0 w 22225"/>
                <a:gd name="connsiteY0" fmla="*/ 101444 h 101443"/>
                <a:gd name="connsiteX1" fmla="*/ 0 w 22225"/>
                <a:gd name="connsiteY1" fmla="*/ 0 h 101443"/>
                <a:gd name="connsiteX2" fmla="*/ 22225 w 22225"/>
                <a:gd name="connsiteY2" fmla="*/ 0 h 101443"/>
                <a:gd name="connsiteX3" fmla="*/ 22225 w 22225"/>
                <a:gd name="connsiteY3" fmla="*/ 101444 h 101443"/>
                <a:gd name="connsiteX4" fmla="*/ 0 w 22225"/>
                <a:gd name="connsiteY4" fmla="*/ 101444 h 1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01443">
                  <a:moveTo>
                    <a:pt x="0" y="101444"/>
                  </a:moveTo>
                  <a:lnTo>
                    <a:pt x="0" y="0"/>
                  </a:lnTo>
                  <a:lnTo>
                    <a:pt x="22225" y="0"/>
                  </a:lnTo>
                  <a:lnTo>
                    <a:pt x="22225"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763EAFCC-1EE1-BA34-40A5-59E8FF893CA5}"/>
                </a:ext>
              </a:extLst>
            </p:cNvPr>
            <p:cNvSpPr/>
            <p:nvPr/>
          </p:nvSpPr>
          <p:spPr>
            <a:xfrm>
              <a:off x="10028729" y="5660106"/>
              <a:ext cx="81843" cy="103076"/>
            </a:xfrm>
            <a:custGeom>
              <a:avLst/>
              <a:gdLst>
                <a:gd name="connsiteX0" fmla="*/ 0 w 81843"/>
                <a:gd name="connsiteY0" fmla="*/ 62651 h 103076"/>
                <a:gd name="connsiteX1" fmla="*/ 0 w 81843"/>
                <a:gd name="connsiteY1" fmla="*/ 0 h 103076"/>
                <a:gd name="connsiteX2" fmla="*/ 22342 w 81843"/>
                <a:gd name="connsiteY2" fmla="*/ 0 h 103076"/>
                <a:gd name="connsiteX3" fmla="*/ 22342 w 81843"/>
                <a:gd name="connsiteY3" fmla="*/ 62068 h 103076"/>
                <a:gd name="connsiteX4" fmla="*/ 41243 w 81843"/>
                <a:gd name="connsiteY4" fmla="*/ 84935 h 103076"/>
                <a:gd name="connsiteX5" fmla="*/ 59909 w 81843"/>
                <a:gd name="connsiteY5" fmla="*/ 62068 h 103076"/>
                <a:gd name="connsiteX6" fmla="*/ 59909 w 81843"/>
                <a:gd name="connsiteY6" fmla="*/ 0 h 103076"/>
                <a:gd name="connsiteX7" fmla="*/ 81843 w 81843"/>
                <a:gd name="connsiteY7" fmla="*/ 0 h 103076"/>
                <a:gd name="connsiteX8" fmla="*/ 81843 w 81843"/>
                <a:gd name="connsiteY8" fmla="*/ 62476 h 103076"/>
                <a:gd name="connsiteX9" fmla="*/ 41009 w 81843"/>
                <a:gd name="connsiteY9" fmla="*/ 103077 h 103076"/>
                <a:gd name="connsiteX10" fmla="*/ 0 w 81843"/>
                <a:gd name="connsiteY10" fmla="*/ 62651 h 1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6">
                  <a:moveTo>
                    <a:pt x="0" y="62651"/>
                  </a:moveTo>
                  <a:lnTo>
                    <a:pt x="0" y="0"/>
                  </a:lnTo>
                  <a:lnTo>
                    <a:pt x="22342" y="0"/>
                  </a:lnTo>
                  <a:lnTo>
                    <a:pt x="22342" y="62068"/>
                  </a:lnTo>
                  <a:cubicBezTo>
                    <a:pt x="22342" y="76710"/>
                    <a:pt x="27942" y="84935"/>
                    <a:pt x="41243" y="84935"/>
                  </a:cubicBezTo>
                  <a:cubicBezTo>
                    <a:pt x="54543" y="84935"/>
                    <a:pt x="59909" y="76826"/>
                    <a:pt x="59909" y="62068"/>
                  </a:cubicBezTo>
                  <a:lnTo>
                    <a:pt x="59909"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DFE40423-D838-E804-F539-A9EC0D431BB4}"/>
                </a:ext>
              </a:extLst>
            </p:cNvPr>
            <p:cNvSpPr/>
            <p:nvPr/>
          </p:nvSpPr>
          <p:spPr>
            <a:xfrm>
              <a:off x="10188624" y="5658180"/>
              <a:ext cx="83768" cy="105235"/>
            </a:xfrm>
            <a:custGeom>
              <a:avLst/>
              <a:gdLst>
                <a:gd name="connsiteX0" fmla="*/ 0 w 83768"/>
                <a:gd name="connsiteY0" fmla="*/ 80327 h 105235"/>
                <a:gd name="connsiteX1" fmla="*/ 16859 w 83768"/>
                <a:gd name="connsiteY1" fmla="*/ 70293 h 105235"/>
                <a:gd name="connsiteX2" fmla="*/ 44276 w 83768"/>
                <a:gd name="connsiteY2" fmla="*/ 87560 h 105235"/>
                <a:gd name="connsiteX3" fmla="*/ 61951 w 83768"/>
                <a:gd name="connsiteY3" fmla="*/ 75893 h 105235"/>
                <a:gd name="connsiteX4" fmla="*/ 41418 w 83768"/>
                <a:gd name="connsiteY4" fmla="*/ 61251 h 105235"/>
                <a:gd name="connsiteX5" fmla="*/ 4433 w 83768"/>
                <a:gd name="connsiteY5" fmla="*/ 30276 h 105235"/>
                <a:gd name="connsiteX6" fmla="*/ 41009 w 83768"/>
                <a:gd name="connsiteY6" fmla="*/ 0 h 105235"/>
                <a:gd name="connsiteX7" fmla="*/ 81318 w 83768"/>
                <a:gd name="connsiteY7" fmla="*/ 20825 h 105235"/>
                <a:gd name="connsiteX8" fmla="*/ 65801 w 83768"/>
                <a:gd name="connsiteY8" fmla="*/ 32609 h 105235"/>
                <a:gd name="connsiteX9" fmla="*/ 40834 w 83768"/>
                <a:gd name="connsiteY9" fmla="*/ 18200 h 105235"/>
                <a:gd name="connsiteX10" fmla="*/ 26192 w 83768"/>
                <a:gd name="connsiteY10" fmla="*/ 28350 h 105235"/>
                <a:gd name="connsiteX11" fmla="*/ 47018 w 83768"/>
                <a:gd name="connsiteY11" fmla="*/ 42993 h 105235"/>
                <a:gd name="connsiteX12" fmla="*/ 83768 w 83768"/>
                <a:gd name="connsiteY12" fmla="*/ 74377 h 105235"/>
                <a:gd name="connsiteX13" fmla="*/ 43168 w 83768"/>
                <a:gd name="connsiteY13" fmla="*/ 105235 h 105235"/>
                <a:gd name="connsiteX14" fmla="*/ 0 w 83768"/>
                <a:gd name="connsiteY14" fmla="*/ 8026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68" h="105235">
                  <a:moveTo>
                    <a:pt x="0" y="80327"/>
                  </a:moveTo>
                  <a:lnTo>
                    <a:pt x="16859" y="70293"/>
                  </a:lnTo>
                  <a:cubicBezTo>
                    <a:pt x="22459" y="81377"/>
                    <a:pt x="32609" y="87560"/>
                    <a:pt x="44276" y="87560"/>
                  </a:cubicBezTo>
                  <a:cubicBezTo>
                    <a:pt x="54543" y="87560"/>
                    <a:pt x="61951" y="83710"/>
                    <a:pt x="61951" y="75893"/>
                  </a:cubicBezTo>
                  <a:cubicBezTo>
                    <a:pt x="61951" y="68076"/>
                    <a:pt x="54659" y="64926"/>
                    <a:pt x="41418" y="61251"/>
                  </a:cubicBezTo>
                  <a:cubicBezTo>
                    <a:pt x="23334" y="56176"/>
                    <a:pt x="4433" y="51509"/>
                    <a:pt x="4433" y="30276"/>
                  </a:cubicBezTo>
                  <a:cubicBezTo>
                    <a:pt x="4433" y="11375"/>
                    <a:pt x="19250" y="0"/>
                    <a:pt x="41009" y="0"/>
                  </a:cubicBezTo>
                  <a:cubicBezTo>
                    <a:pt x="62768" y="0"/>
                    <a:pt x="74202" y="9975"/>
                    <a:pt x="81318" y="20825"/>
                  </a:cubicBezTo>
                  <a:lnTo>
                    <a:pt x="65801" y="32609"/>
                  </a:lnTo>
                  <a:cubicBezTo>
                    <a:pt x="60434" y="23975"/>
                    <a:pt x="50751" y="18200"/>
                    <a:pt x="40834" y="18200"/>
                  </a:cubicBezTo>
                  <a:cubicBezTo>
                    <a:pt x="30917" y="18200"/>
                    <a:pt x="26192" y="22342"/>
                    <a:pt x="26192" y="28350"/>
                  </a:cubicBezTo>
                  <a:cubicBezTo>
                    <a:pt x="26192" y="36459"/>
                    <a:pt x="33718" y="39317"/>
                    <a:pt x="47018" y="42993"/>
                  </a:cubicBezTo>
                  <a:cubicBezTo>
                    <a:pt x="64810" y="47776"/>
                    <a:pt x="83768" y="53434"/>
                    <a:pt x="83768" y="74377"/>
                  </a:cubicBezTo>
                  <a:cubicBezTo>
                    <a:pt x="83768" y="90710"/>
                    <a:pt x="71460" y="105235"/>
                    <a:pt x="43168" y="105235"/>
                  </a:cubicBezTo>
                  <a:cubicBezTo>
                    <a:pt x="21234" y="105235"/>
                    <a:pt x="7525" y="94794"/>
                    <a:pt x="0" y="80268"/>
                  </a:cubicBezTo>
                  <a:close/>
                </a:path>
              </a:pathLst>
            </a:custGeom>
            <a:solidFill>
              <a:srgbClr val="DC231E"/>
            </a:solidFill>
            <a:ln w="5828"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CEAA7CAE-FF0A-1C06-847C-8203738F603B}"/>
                </a:ext>
              </a:extLst>
            </p:cNvPr>
            <p:cNvSpPr/>
            <p:nvPr/>
          </p:nvSpPr>
          <p:spPr>
            <a:xfrm>
              <a:off x="10296485" y="5658239"/>
              <a:ext cx="95551" cy="105235"/>
            </a:xfrm>
            <a:custGeom>
              <a:avLst/>
              <a:gdLst>
                <a:gd name="connsiteX0" fmla="*/ 0 w 95551"/>
                <a:gd name="connsiteY0" fmla="*/ 52618 h 105235"/>
                <a:gd name="connsiteX1" fmla="*/ 47834 w 95551"/>
                <a:gd name="connsiteY1" fmla="*/ 0 h 105235"/>
                <a:gd name="connsiteX2" fmla="*/ 95552 w 95551"/>
                <a:gd name="connsiteY2" fmla="*/ 52618 h 105235"/>
                <a:gd name="connsiteX3" fmla="*/ 47834 w 95551"/>
                <a:gd name="connsiteY3" fmla="*/ 105235 h 105235"/>
                <a:gd name="connsiteX4" fmla="*/ 0 w 95551"/>
                <a:gd name="connsiteY4" fmla="*/ 52618 h 105235"/>
                <a:gd name="connsiteX5" fmla="*/ 73385 w 95551"/>
                <a:gd name="connsiteY5" fmla="*/ 52618 h 105235"/>
                <a:gd name="connsiteX6" fmla="*/ 47893 w 95551"/>
                <a:gd name="connsiteY6" fmla="*/ 18492 h 105235"/>
                <a:gd name="connsiteX7" fmla="*/ 22401 w 95551"/>
                <a:gd name="connsiteY7" fmla="*/ 52618 h 105235"/>
                <a:gd name="connsiteX8" fmla="*/ 47893 w 95551"/>
                <a:gd name="connsiteY8" fmla="*/ 87327 h 105235"/>
                <a:gd name="connsiteX9" fmla="*/ 73385 w 95551"/>
                <a:gd name="connsiteY9" fmla="*/ 5261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51" h="105235">
                  <a:moveTo>
                    <a:pt x="0" y="52618"/>
                  </a:moveTo>
                  <a:cubicBezTo>
                    <a:pt x="0" y="16975"/>
                    <a:pt x="23276" y="0"/>
                    <a:pt x="47834" y="0"/>
                  </a:cubicBezTo>
                  <a:cubicBezTo>
                    <a:pt x="72393" y="0"/>
                    <a:pt x="95552" y="16975"/>
                    <a:pt x="95552" y="52618"/>
                  </a:cubicBezTo>
                  <a:cubicBezTo>
                    <a:pt x="95552" y="88260"/>
                    <a:pt x="72277" y="105235"/>
                    <a:pt x="47834" y="105235"/>
                  </a:cubicBezTo>
                  <a:cubicBezTo>
                    <a:pt x="23392" y="105235"/>
                    <a:pt x="0" y="88260"/>
                    <a:pt x="0" y="52618"/>
                  </a:cubicBezTo>
                  <a:close/>
                  <a:moveTo>
                    <a:pt x="73385" y="52618"/>
                  </a:moveTo>
                  <a:cubicBezTo>
                    <a:pt x="73385" y="31384"/>
                    <a:pt x="63526" y="18492"/>
                    <a:pt x="47893" y="18492"/>
                  </a:cubicBezTo>
                  <a:cubicBezTo>
                    <a:pt x="32259" y="18492"/>
                    <a:pt x="22401" y="31384"/>
                    <a:pt x="22401" y="52618"/>
                  </a:cubicBezTo>
                  <a:cubicBezTo>
                    <a:pt x="22401" y="73851"/>
                    <a:pt x="32142" y="87327"/>
                    <a:pt x="47893" y="87327"/>
                  </a:cubicBezTo>
                  <a:cubicBezTo>
                    <a:pt x="63643" y="87327"/>
                    <a:pt x="73385" y="73910"/>
                    <a:pt x="73385" y="52618"/>
                  </a:cubicBezTo>
                  <a:close/>
                </a:path>
              </a:pathLst>
            </a:custGeom>
            <a:solidFill>
              <a:srgbClr val="DC231E"/>
            </a:solidFill>
            <a:ln w="5828"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19437279-0320-5197-88F9-9995D524754F}"/>
                </a:ext>
              </a:extLst>
            </p:cNvPr>
            <p:cNvSpPr/>
            <p:nvPr/>
          </p:nvSpPr>
          <p:spPr>
            <a:xfrm>
              <a:off x="10419921" y="5660106"/>
              <a:ext cx="81843" cy="103076"/>
            </a:xfrm>
            <a:custGeom>
              <a:avLst/>
              <a:gdLst>
                <a:gd name="connsiteX0" fmla="*/ 0 w 81843"/>
                <a:gd name="connsiteY0" fmla="*/ 62651 h 103076"/>
                <a:gd name="connsiteX1" fmla="*/ 0 w 81843"/>
                <a:gd name="connsiteY1" fmla="*/ 0 h 103076"/>
                <a:gd name="connsiteX2" fmla="*/ 22342 w 81843"/>
                <a:gd name="connsiteY2" fmla="*/ 0 h 103076"/>
                <a:gd name="connsiteX3" fmla="*/ 22342 w 81843"/>
                <a:gd name="connsiteY3" fmla="*/ 62068 h 103076"/>
                <a:gd name="connsiteX4" fmla="*/ 41243 w 81843"/>
                <a:gd name="connsiteY4" fmla="*/ 84935 h 103076"/>
                <a:gd name="connsiteX5" fmla="*/ 59909 w 81843"/>
                <a:gd name="connsiteY5" fmla="*/ 62068 h 103076"/>
                <a:gd name="connsiteX6" fmla="*/ 59909 w 81843"/>
                <a:gd name="connsiteY6" fmla="*/ 0 h 103076"/>
                <a:gd name="connsiteX7" fmla="*/ 81843 w 81843"/>
                <a:gd name="connsiteY7" fmla="*/ 0 h 103076"/>
                <a:gd name="connsiteX8" fmla="*/ 81843 w 81843"/>
                <a:gd name="connsiteY8" fmla="*/ 62476 h 103076"/>
                <a:gd name="connsiteX9" fmla="*/ 41009 w 81843"/>
                <a:gd name="connsiteY9" fmla="*/ 103077 h 103076"/>
                <a:gd name="connsiteX10" fmla="*/ 0 w 81843"/>
                <a:gd name="connsiteY10" fmla="*/ 62651 h 1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3" h="103076">
                  <a:moveTo>
                    <a:pt x="0" y="62651"/>
                  </a:moveTo>
                  <a:lnTo>
                    <a:pt x="0" y="0"/>
                  </a:lnTo>
                  <a:lnTo>
                    <a:pt x="22342" y="0"/>
                  </a:lnTo>
                  <a:lnTo>
                    <a:pt x="22342" y="62068"/>
                  </a:lnTo>
                  <a:cubicBezTo>
                    <a:pt x="22342" y="76710"/>
                    <a:pt x="27942" y="84935"/>
                    <a:pt x="41243" y="84935"/>
                  </a:cubicBezTo>
                  <a:cubicBezTo>
                    <a:pt x="54543" y="84935"/>
                    <a:pt x="59909" y="76826"/>
                    <a:pt x="59909" y="62068"/>
                  </a:cubicBezTo>
                  <a:lnTo>
                    <a:pt x="59909" y="0"/>
                  </a:lnTo>
                  <a:lnTo>
                    <a:pt x="81843" y="0"/>
                  </a:lnTo>
                  <a:lnTo>
                    <a:pt x="81843" y="62476"/>
                  </a:lnTo>
                  <a:cubicBezTo>
                    <a:pt x="81843" y="87443"/>
                    <a:pt x="69243" y="103077"/>
                    <a:pt x="41009" y="103077"/>
                  </a:cubicBezTo>
                  <a:cubicBezTo>
                    <a:pt x="12775" y="103077"/>
                    <a:pt x="0" y="87443"/>
                    <a:pt x="0" y="62651"/>
                  </a:cubicBezTo>
                  <a:close/>
                </a:path>
              </a:pathLst>
            </a:custGeom>
            <a:solidFill>
              <a:srgbClr val="DC231E"/>
            </a:solidFill>
            <a:ln w="5828"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48295706-2E53-C99B-F512-8093BBE469C9}"/>
                </a:ext>
              </a:extLst>
            </p:cNvPr>
            <p:cNvSpPr/>
            <p:nvPr/>
          </p:nvSpPr>
          <p:spPr>
            <a:xfrm>
              <a:off x="10527256" y="5660106"/>
              <a:ext cx="82776" cy="101443"/>
            </a:xfrm>
            <a:custGeom>
              <a:avLst/>
              <a:gdLst>
                <a:gd name="connsiteX0" fmla="*/ 30159 w 82776"/>
                <a:gd name="connsiteY0" fmla="*/ 101444 h 101443"/>
                <a:gd name="connsiteX1" fmla="*/ 30159 w 82776"/>
                <a:gd name="connsiteY1" fmla="*/ 18667 h 101443"/>
                <a:gd name="connsiteX2" fmla="*/ 0 w 82776"/>
                <a:gd name="connsiteY2" fmla="*/ 18667 h 101443"/>
                <a:gd name="connsiteX3" fmla="*/ 0 w 82776"/>
                <a:gd name="connsiteY3" fmla="*/ 0 h 101443"/>
                <a:gd name="connsiteX4" fmla="*/ 82777 w 82776"/>
                <a:gd name="connsiteY4" fmla="*/ 0 h 101443"/>
                <a:gd name="connsiteX5" fmla="*/ 82777 w 82776"/>
                <a:gd name="connsiteY5" fmla="*/ 18667 h 101443"/>
                <a:gd name="connsiteX6" fmla="*/ 52501 w 82776"/>
                <a:gd name="connsiteY6" fmla="*/ 18667 h 101443"/>
                <a:gd name="connsiteX7" fmla="*/ 52501 w 82776"/>
                <a:gd name="connsiteY7" fmla="*/ 101444 h 101443"/>
                <a:gd name="connsiteX8" fmla="*/ 30159 w 82776"/>
                <a:gd name="connsiteY8"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6" h="101443">
                  <a:moveTo>
                    <a:pt x="30159" y="101444"/>
                  </a:moveTo>
                  <a:lnTo>
                    <a:pt x="30159" y="18667"/>
                  </a:lnTo>
                  <a:lnTo>
                    <a:pt x="0" y="18667"/>
                  </a:lnTo>
                  <a:lnTo>
                    <a:pt x="0" y="0"/>
                  </a:lnTo>
                  <a:lnTo>
                    <a:pt x="82777" y="0"/>
                  </a:lnTo>
                  <a:lnTo>
                    <a:pt x="82777" y="18667"/>
                  </a:lnTo>
                  <a:lnTo>
                    <a:pt x="52501" y="18667"/>
                  </a:lnTo>
                  <a:lnTo>
                    <a:pt x="52501" y="101444"/>
                  </a:lnTo>
                  <a:lnTo>
                    <a:pt x="30159" y="101444"/>
                  </a:lnTo>
                  <a:close/>
                </a:path>
              </a:pathLst>
            </a:custGeom>
            <a:solidFill>
              <a:srgbClr val="DC231E"/>
            </a:solidFill>
            <a:ln w="5828"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945838A-8126-4E12-006C-FA32B983844E}"/>
                </a:ext>
              </a:extLst>
            </p:cNvPr>
            <p:cNvSpPr/>
            <p:nvPr/>
          </p:nvSpPr>
          <p:spPr>
            <a:xfrm>
              <a:off x="10637217" y="5660106"/>
              <a:ext cx="84585" cy="101443"/>
            </a:xfrm>
            <a:custGeom>
              <a:avLst/>
              <a:gdLst>
                <a:gd name="connsiteX0" fmla="*/ 0 w 84585"/>
                <a:gd name="connsiteY0" fmla="*/ 101444 h 101443"/>
                <a:gd name="connsiteX1" fmla="*/ 0 w 84585"/>
                <a:gd name="connsiteY1" fmla="*/ 0 h 101443"/>
                <a:gd name="connsiteX2" fmla="*/ 22342 w 84585"/>
                <a:gd name="connsiteY2" fmla="*/ 0 h 101443"/>
                <a:gd name="connsiteX3" fmla="*/ 22342 w 84585"/>
                <a:gd name="connsiteY3" fmla="*/ 39317 h 101443"/>
                <a:gd name="connsiteX4" fmla="*/ 62243 w 84585"/>
                <a:gd name="connsiteY4" fmla="*/ 39317 h 101443"/>
                <a:gd name="connsiteX5" fmla="*/ 62243 w 84585"/>
                <a:gd name="connsiteY5" fmla="*/ 0 h 101443"/>
                <a:gd name="connsiteX6" fmla="*/ 84585 w 84585"/>
                <a:gd name="connsiteY6" fmla="*/ 0 h 101443"/>
                <a:gd name="connsiteX7" fmla="*/ 84585 w 84585"/>
                <a:gd name="connsiteY7" fmla="*/ 101444 h 101443"/>
                <a:gd name="connsiteX8" fmla="*/ 62243 w 84585"/>
                <a:gd name="connsiteY8" fmla="*/ 101444 h 101443"/>
                <a:gd name="connsiteX9" fmla="*/ 62243 w 84585"/>
                <a:gd name="connsiteY9" fmla="*/ 58101 h 101443"/>
                <a:gd name="connsiteX10" fmla="*/ 22342 w 84585"/>
                <a:gd name="connsiteY10" fmla="*/ 58101 h 101443"/>
                <a:gd name="connsiteX11" fmla="*/ 22342 w 84585"/>
                <a:gd name="connsiteY11" fmla="*/ 101444 h 101443"/>
                <a:gd name="connsiteX12" fmla="*/ 0 w 84585"/>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585" h="101443">
                  <a:moveTo>
                    <a:pt x="0" y="101444"/>
                  </a:moveTo>
                  <a:lnTo>
                    <a:pt x="0" y="0"/>
                  </a:lnTo>
                  <a:lnTo>
                    <a:pt x="22342" y="0"/>
                  </a:lnTo>
                  <a:lnTo>
                    <a:pt x="22342" y="39317"/>
                  </a:lnTo>
                  <a:lnTo>
                    <a:pt x="62243" y="39317"/>
                  </a:lnTo>
                  <a:lnTo>
                    <a:pt x="62243" y="0"/>
                  </a:lnTo>
                  <a:lnTo>
                    <a:pt x="84585" y="0"/>
                  </a:lnTo>
                  <a:lnTo>
                    <a:pt x="84585" y="101444"/>
                  </a:lnTo>
                  <a:lnTo>
                    <a:pt x="62243" y="101444"/>
                  </a:lnTo>
                  <a:lnTo>
                    <a:pt x="62243" y="58101"/>
                  </a:lnTo>
                  <a:lnTo>
                    <a:pt x="22342" y="58101"/>
                  </a:lnTo>
                  <a:lnTo>
                    <a:pt x="22342"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E06B5893-86E8-69B2-A5D4-437AA78E18D8}"/>
                </a:ext>
              </a:extLst>
            </p:cNvPr>
            <p:cNvSpPr/>
            <p:nvPr/>
          </p:nvSpPr>
          <p:spPr>
            <a:xfrm>
              <a:off x="10756336" y="5660106"/>
              <a:ext cx="71576" cy="101443"/>
            </a:xfrm>
            <a:custGeom>
              <a:avLst/>
              <a:gdLst>
                <a:gd name="connsiteX0" fmla="*/ 0 w 71576"/>
                <a:gd name="connsiteY0" fmla="*/ 101444 h 101443"/>
                <a:gd name="connsiteX1" fmla="*/ 0 w 71576"/>
                <a:gd name="connsiteY1" fmla="*/ 0 h 101443"/>
                <a:gd name="connsiteX2" fmla="*/ 69068 w 71576"/>
                <a:gd name="connsiteY2" fmla="*/ 0 h 101443"/>
                <a:gd name="connsiteX3" fmla="*/ 69068 w 71576"/>
                <a:gd name="connsiteY3" fmla="*/ 18667 h 101443"/>
                <a:gd name="connsiteX4" fmla="*/ 22342 w 71576"/>
                <a:gd name="connsiteY4" fmla="*/ 18667 h 101443"/>
                <a:gd name="connsiteX5" fmla="*/ 22342 w 71576"/>
                <a:gd name="connsiteY5" fmla="*/ 40484 h 101443"/>
                <a:gd name="connsiteX6" fmla="*/ 56176 w 71576"/>
                <a:gd name="connsiteY6" fmla="*/ 40484 h 101443"/>
                <a:gd name="connsiteX7" fmla="*/ 56176 w 71576"/>
                <a:gd name="connsiteY7" fmla="*/ 58159 h 101443"/>
                <a:gd name="connsiteX8" fmla="*/ 22342 w 71576"/>
                <a:gd name="connsiteY8" fmla="*/ 58159 h 101443"/>
                <a:gd name="connsiteX9" fmla="*/ 22342 w 71576"/>
                <a:gd name="connsiteY9" fmla="*/ 83360 h 101443"/>
                <a:gd name="connsiteX10" fmla="*/ 71577 w 71576"/>
                <a:gd name="connsiteY10" fmla="*/ 83360 h 101443"/>
                <a:gd name="connsiteX11" fmla="*/ 71577 w 71576"/>
                <a:gd name="connsiteY11" fmla="*/ 101444 h 101443"/>
                <a:gd name="connsiteX12" fmla="*/ 0 w 71576"/>
                <a:gd name="connsiteY12"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76" h="101443">
                  <a:moveTo>
                    <a:pt x="0" y="101444"/>
                  </a:moveTo>
                  <a:lnTo>
                    <a:pt x="0" y="0"/>
                  </a:lnTo>
                  <a:lnTo>
                    <a:pt x="69068" y="0"/>
                  </a:lnTo>
                  <a:lnTo>
                    <a:pt x="69068" y="18667"/>
                  </a:lnTo>
                  <a:lnTo>
                    <a:pt x="22342" y="18667"/>
                  </a:lnTo>
                  <a:lnTo>
                    <a:pt x="22342" y="40484"/>
                  </a:lnTo>
                  <a:lnTo>
                    <a:pt x="56176" y="40484"/>
                  </a:lnTo>
                  <a:lnTo>
                    <a:pt x="56176" y="58159"/>
                  </a:lnTo>
                  <a:lnTo>
                    <a:pt x="22342" y="58159"/>
                  </a:lnTo>
                  <a:lnTo>
                    <a:pt x="22342" y="83360"/>
                  </a:lnTo>
                  <a:lnTo>
                    <a:pt x="71577" y="83360"/>
                  </a:lnTo>
                  <a:lnTo>
                    <a:pt x="71577" y="101444"/>
                  </a:lnTo>
                  <a:lnTo>
                    <a:pt x="0" y="101444"/>
                  </a:lnTo>
                  <a:close/>
                </a:path>
              </a:pathLst>
            </a:custGeom>
            <a:solidFill>
              <a:srgbClr val="DC231E"/>
            </a:solidFill>
            <a:ln w="5828"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9BAC1EC-3BEA-5DA3-0D1A-0D88CF1A12C7}"/>
                </a:ext>
              </a:extLst>
            </p:cNvPr>
            <p:cNvSpPr/>
            <p:nvPr/>
          </p:nvSpPr>
          <p:spPr>
            <a:xfrm>
              <a:off x="10848738" y="5659697"/>
              <a:ext cx="93101" cy="101852"/>
            </a:xfrm>
            <a:custGeom>
              <a:avLst/>
              <a:gdLst>
                <a:gd name="connsiteX0" fmla="*/ 0 w 93101"/>
                <a:gd name="connsiteY0" fmla="*/ 101852 h 101852"/>
                <a:gd name="connsiteX1" fmla="*/ 35934 w 93101"/>
                <a:gd name="connsiteY1" fmla="*/ 0 h 101852"/>
                <a:gd name="connsiteX2" fmla="*/ 57168 w 93101"/>
                <a:gd name="connsiteY2" fmla="*/ 0 h 101852"/>
                <a:gd name="connsiteX3" fmla="*/ 93102 w 93101"/>
                <a:gd name="connsiteY3" fmla="*/ 101852 h 101852"/>
                <a:gd name="connsiteX4" fmla="*/ 70468 w 93101"/>
                <a:gd name="connsiteY4" fmla="*/ 101852 h 101852"/>
                <a:gd name="connsiteX5" fmla="*/ 62943 w 93101"/>
                <a:gd name="connsiteY5" fmla="*/ 79218 h 101852"/>
                <a:gd name="connsiteX6" fmla="*/ 28409 w 93101"/>
                <a:gd name="connsiteY6" fmla="*/ 79218 h 101852"/>
                <a:gd name="connsiteX7" fmla="*/ 20592 w 93101"/>
                <a:gd name="connsiteY7" fmla="*/ 101852 h 101852"/>
                <a:gd name="connsiteX8" fmla="*/ 58 w 93101"/>
                <a:gd name="connsiteY8" fmla="*/ 101852 h 101852"/>
                <a:gd name="connsiteX9" fmla="*/ 33892 w 93101"/>
                <a:gd name="connsiteY9" fmla="*/ 63060 h 101852"/>
                <a:gd name="connsiteX10" fmla="*/ 57751 w 93101"/>
                <a:gd name="connsiteY10" fmla="*/ 63060 h 101852"/>
                <a:gd name="connsiteX11" fmla="*/ 46084 w 93101"/>
                <a:gd name="connsiteY11" fmla="*/ 28526 h 101852"/>
                <a:gd name="connsiteX12" fmla="*/ 45792 w 93101"/>
                <a:gd name="connsiteY12" fmla="*/ 28526 h 101852"/>
                <a:gd name="connsiteX13" fmla="*/ 33892 w 93101"/>
                <a:gd name="connsiteY13" fmla="*/ 63060 h 10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101" h="101852">
                  <a:moveTo>
                    <a:pt x="0" y="101852"/>
                  </a:moveTo>
                  <a:lnTo>
                    <a:pt x="35934" y="0"/>
                  </a:lnTo>
                  <a:lnTo>
                    <a:pt x="57168" y="0"/>
                  </a:lnTo>
                  <a:lnTo>
                    <a:pt x="93102" y="101852"/>
                  </a:lnTo>
                  <a:lnTo>
                    <a:pt x="70468" y="101852"/>
                  </a:lnTo>
                  <a:lnTo>
                    <a:pt x="62943" y="79218"/>
                  </a:lnTo>
                  <a:lnTo>
                    <a:pt x="28409" y="79218"/>
                  </a:lnTo>
                  <a:lnTo>
                    <a:pt x="20592" y="101852"/>
                  </a:lnTo>
                  <a:lnTo>
                    <a:pt x="58" y="101852"/>
                  </a:lnTo>
                  <a:close/>
                  <a:moveTo>
                    <a:pt x="33892" y="63060"/>
                  </a:moveTo>
                  <a:lnTo>
                    <a:pt x="57751" y="63060"/>
                  </a:lnTo>
                  <a:lnTo>
                    <a:pt x="46084" y="28526"/>
                  </a:lnTo>
                  <a:lnTo>
                    <a:pt x="45792" y="28526"/>
                  </a:lnTo>
                  <a:lnTo>
                    <a:pt x="33892" y="63060"/>
                  </a:lnTo>
                  <a:close/>
                </a:path>
              </a:pathLst>
            </a:custGeom>
            <a:solidFill>
              <a:srgbClr val="DC231E"/>
            </a:solidFill>
            <a:ln w="5828"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81837C0C-1314-5CBA-31D8-8DD52A081B83}"/>
                </a:ext>
              </a:extLst>
            </p:cNvPr>
            <p:cNvSpPr/>
            <p:nvPr/>
          </p:nvSpPr>
          <p:spPr>
            <a:xfrm>
              <a:off x="10958931" y="5658180"/>
              <a:ext cx="83768" cy="105235"/>
            </a:xfrm>
            <a:custGeom>
              <a:avLst/>
              <a:gdLst>
                <a:gd name="connsiteX0" fmla="*/ 58 w 83768"/>
                <a:gd name="connsiteY0" fmla="*/ 80327 h 105235"/>
                <a:gd name="connsiteX1" fmla="*/ 16917 w 83768"/>
                <a:gd name="connsiteY1" fmla="*/ 70293 h 105235"/>
                <a:gd name="connsiteX2" fmla="*/ 44334 w 83768"/>
                <a:gd name="connsiteY2" fmla="*/ 87560 h 105235"/>
                <a:gd name="connsiteX3" fmla="*/ 62010 w 83768"/>
                <a:gd name="connsiteY3" fmla="*/ 75893 h 105235"/>
                <a:gd name="connsiteX4" fmla="*/ 41418 w 83768"/>
                <a:gd name="connsiteY4" fmla="*/ 61251 h 105235"/>
                <a:gd name="connsiteX5" fmla="*/ 4433 w 83768"/>
                <a:gd name="connsiteY5" fmla="*/ 30276 h 105235"/>
                <a:gd name="connsiteX6" fmla="*/ 41009 w 83768"/>
                <a:gd name="connsiteY6" fmla="*/ 0 h 105235"/>
                <a:gd name="connsiteX7" fmla="*/ 81318 w 83768"/>
                <a:gd name="connsiteY7" fmla="*/ 20825 h 105235"/>
                <a:gd name="connsiteX8" fmla="*/ 65801 w 83768"/>
                <a:gd name="connsiteY8" fmla="*/ 32609 h 105235"/>
                <a:gd name="connsiteX9" fmla="*/ 40834 w 83768"/>
                <a:gd name="connsiteY9" fmla="*/ 18200 h 105235"/>
                <a:gd name="connsiteX10" fmla="*/ 26192 w 83768"/>
                <a:gd name="connsiteY10" fmla="*/ 28350 h 105235"/>
                <a:gd name="connsiteX11" fmla="*/ 47018 w 83768"/>
                <a:gd name="connsiteY11" fmla="*/ 42993 h 105235"/>
                <a:gd name="connsiteX12" fmla="*/ 83769 w 83768"/>
                <a:gd name="connsiteY12" fmla="*/ 74377 h 105235"/>
                <a:gd name="connsiteX13" fmla="*/ 43168 w 83768"/>
                <a:gd name="connsiteY13" fmla="*/ 105235 h 105235"/>
                <a:gd name="connsiteX14" fmla="*/ 0 w 83768"/>
                <a:gd name="connsiteY14" fmla="*/ 80268 h 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68" h="105235">
                  <a:moveTo>
                    <a:pt x="58" y="80327"/>
                  </a:moveTo>
                  <a:lnTo>
                    <a:pt x="16917" y="70293"/>
                  </a:lnTo>
                  <a:cubicBezTo>
                    <a:pt x="22517" y="81377"/>
                    <a:pt x="32668" y="87560"/>
                    <a:pt x="44334" y="87560"/>
                  </a:cubicBezTo>
                  <a:cubicBezTo>
                    <a:pt x="54601" y="87560"/>
                    <a:pt x="62010" y="83710"/>
                    <a:pt x="62010" y="75893"/>
                  </a:cubicBezTo>
                  <a:cubicBezTo>
                    <a:pt x="62010" y="68076"/>
                    <a:pt x="54718" y="64926"/>
                    <a:pt x="41418" y="61251"/>
                  </a:cubicBezTo>
                  <a:cubicBezTo>
                    <a:pt x="23334" y="56176"/>
                    <a:pt x="4433" y="51509"/>
                    <a:pt x="4433" y="30276"/>
                  </a:cubicBezTo>
                  <a:cubicBezTo>
                    <a:pt x="4433" y="11375"/>
                    <a:pt x="19251" y="0"/>
                    <a:pt x="41009" y="0"/>
                  </a:cubicBezTo>
                  <a:cubicBezTo>
                    <a:pt x="62768" y="0"/>
                    <a:pt x="74202" y="9975"/>
                    <a:pt x="81318" y="20825"/>
                  </a:cubicBezTo>
                  <a:lnTo>
                    <a:pt x="65801" y="32609"/>
                  </a:lnTo>
                  <a:cubicBezTo>
                    <a:pt x="60435" y="23975"/>
                    <a:pt x="50751" y="18200"/>
                    <a:pt x="40834" y="18200"/>
                  </a:cubicBezTo>
                  <a:cubicBezTo>
                    <a:pt x="30918" y="18200"/>
                    <a:pt x="26192" y="22342"/>
                    <a:pt x="26192" y="28350"/>
                  </a:cubicBezTo>
                  <a:cubicBezTo>
                    <a:pt x="26192" y="36459"/>
                    <a:pt x="33718" y="39317"/>
                    <a:pt x="47018" y="42993"/>
                  </a:cubicBezTo>
                  <a:cubicBezTo>
                    <a:pt x="64810" y="47776"/>
                    <a:pt x="83769" y="53434"/>
                    <a:pt x="83769" y="74377"/>
                  </a:cubicBezTo>
                  <a:cubicBezTo>
                    <a:pt x="83769" y="90710"/>
                    <a:pt x="71460" y="105235"/>
                    <a:pt x="43168" y="105235"/>
                  </a:cubicBezTo>
                  <a:cubicBezTo>
                    <a:pt x="21234" y="105235"/>
                    <a:pt x="7525" y="94794"/>
                    <a:pt x="0" y="80268"/>
                  </a:cubicBezTo>
                  <a:close/>
                </a:path>
              </a:pathLst>
            </a:custGeom>
            <a:solidFill>
              <a:srgbClr val="DC231E"/>
            </a:solidFill>
            <a:ln w="5828"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BF36CE92-8803-3E94-61E4-564E1F9AB8C5}"/>
                </a:ext>
              </a:extLst>
            </p:cNvPr>
            <p:cNvSpPr/>
            <p:nvPr/>
          </p:nvSpPr>
          <p:spPr>
            <a:xfrm>
              <a:off x="11061833" y="5660106"/>
              <a:ext cx="82776" cy="101443"/>
            </a:xfrm>
            <a:custGeom>
              <a:avLst/>
              <a:gdLst>
                <a:gd name="connsiteX0" fmla="*/ 30159 w 82776"/>
                <a:gd name="connsiteY0" fmla="*/ 101444 h 101443"/>
                <a:gd name="connsiteX1" fmla="*/ 30159 w 82776"/>
                <a:gd name="connsiteY1" fmla="*/ 18667 h 101443"/>
                <a:gd name="connsiteX2" fmla="*/ 0 w 82776"/>
                <a:gd name="connsiteY2" fmla="*/ 18667 h 101443"/>
                <a:gd name="connsiteX3" fmla="*/ 0 w 82776"/>
                <a:gd name="connsiteY3" fmla="*/ 0 h 101443"/>
                <a:gd name="connsiteX4" fmla="*/ 82777 w 82776"/>
                <a:gd name="connsiteY4" fmla="*/ 0 h 101443"/>
                <a:gd name="connsiteX5" fmla="*/ 82777 w 82776"/>
                <a:gd name="connsiteY5" fmla="*/ 18667 h 101443"/>
                <a:gd name="connsiteX6" fmla="*/ 52501 w 82776"/>
                <a:gd name="connsiteY6" fmla="*/ 18667 h 101443"/>
                <a:gd name="connsiteX7" fmla="*/ 52501 w 82776"/>
                <a:gd name="connsiteY7" fmla="*/ 101444 h 101443"/>
                <a:gd name="connsiteX8" fmla="*/ 30159 w 82776"/>
                <a:gd name="connsiteY8" fmla="*/ 101444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6" h="101443">
                  <a:moveTo>
                    <a:pt x="30159" y="101444"/>
                  </a:moveTo>
                  <a:lnTo>
                    <a:pt x="30159" y="18667"/>
                  </a:lnTo>
                  <a:lnTo>
                    <a:pt x="0" y="18667"/>
                  </a:lnTo>
                  <a:lnTo>
                    <a:pt x="0" y="0"/>
                  </a:lnTo>
                  <a:lnTo>
                    <a:pt x="82777" y="0"/>
                  </a:lnTo>
                  <a:lnTo>
                    <a:pt x="82777" y="18667"/>
                  </a:lnTo>
                  <a:lnTo>
                    <a:pt x="52501" y="18667"/>
                  </a:lnTo>
                  <a:lnTo>
                    <a:pt x="52501" y="101444"/>
                  </a:lnTo>
                  <a:lnTo>
                    <a:pt x="30159" y="101444"/>
                  </a:lnTo>
                  <a:close/>
                </a:path>
              </a:pathLst>
            </a:custGeom>
            <a:solidFill>
              <a:srgbClr val="DC231E"/>
            </a:solidFill>
            <a:ln w="5828"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F4028539-78C9-3E79-D936-12F9C14B7025}"/>
                </a:ext>
              </a:extLst>
            </p:cNvPr>
            <p:cNvSpPr/>
            <p:nvPr/>
          </p:nvSpPr>
          <p:spPr>
            <a:xfrm>
              <a:off x="8784279" y="5710798"/>
              <a:ext cx="1112905" cy="5833"/>
            </a:xfrm>
            <a:custGeom>
              <a:avLst/>
              <a:gdLst>
                <a:gd name="connsiteX0" fmla="*/ 0 w 1112905"/>
                <a:gd name="connsiteY0" fmla="*/ 0 h 5833"/>
                <a:gd name="connsiteX1" fmla="*/ 1112906 w 1112905"/>
                <a:gd name="connsiteY1" fmla="*/ 0 h 5833"/>
              </a:gdLst>
              <a:ahLst/>
              <a:cxnLst>
                <a:cxn ang="0">
                  <a:pos x="connsiteX0" y="connsiteY0"/>
                </a:cxn>
                <a:cxn ang="0">
                  <a:pos x="connsiteX1" y="connsiteY1"/>
                </a:cxn>
              </a:cxnLst>
              <a:rect l="l" t="t" r="r" b="b"/>
              <a:pathLst>
                <a:path w="1112905" h="5833">
                  <a:moveTo>
                    <a:pt x="0" y="0"/>
                  </a:moveTo>
                  <a:lnTo>
                    <a:pt x="1112906" y="0"/>
                  </a:lnTo>
                </a:path>
              </a:pathLst>
            </a:custGeom>
            <a:ln w="17485" cap="flat">
              <a:solidFill>
                <a:srgbClr val="DC231E"/>
              </a:solid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F24A95EE-AF3B-80AB-55E8-8BA39C1D1923}"/>
                </a:ext>
              </a:extLst>
            </p:cNvPr>
            <p:cNvSpPr/>
            <p:nvPr/>
          </p:nvSpPr>
          <p:spPr>
            <a:xfrm>
              <a:off x="8526791" y="5616588"/>
              <a:ext cx="185970" cy="176811"/>
            </a:xfrm>
            <a:custGeom>
              <a:avLst/>
              <a:gdLst>
                <a:gd name="connsiteX0" fmla="*/ 92985 w 185970"/>
                <a:gd name="connsiteY0" fmla="*/ 0 h 176811"/>
                <a:gd name="connsiteX1" fmla="*/ 121744 w 185970"/>
                <a:gd name="connsiteY1" fmla="*/ 58218 h 176811"/>
                <a:gd name="connsiteX2" fmla="*/ 185970 w 185970"/>
                <a:gd name="connsiteY2" fmla="*/ 67551 h 176811"/>
                <a:gd name="connsiteX3" fmla="*/ 139478 w 185970"/>
                <a:gd name="connsiteY3" fmla="*/ 112819 h 176811"/>
                <a:gd name="connsiteX4" fmla="*/ 150445 w 185970"/>
                <a:gd name="connsiteY4" fmla="*/ 176812 h 176811"/>
                <a:gd name="connsiteX5" fmla="*/ 92985 w 185970"/>
                <a:gd name="connsiteY5" fmla="*/ 146595 h 176811"/>
                <a:gd name="connsiteX6" fmla="*/ 35526 w 185970"/>
                <a:gd name="connsiteY6" fmla="*/ 176812 h 176811"/>
                <a:gd name="connsiteX7" fmla="*/ 46493 w 185970"/>
                <a:gd name="connsiteY7" fmla="*/ 112819 h 176811"/>
                <a:gd name="connsiteX8" fmla="*/ 0 w 185970"/>
                <a:gd name="connsiteY8" fmla="*/ 67551 h 176811"/>
                <a:gd name="connsiteX9" fmla="*/ 64285 w 185970"/>
                <a:gd name="connsiteY9" fmla="*/ 58218 h 176811"/>
                <a:gd name="connsiteX10" fmla="*/ 92985 w 185970"/>
                <a:gd name="connsiteY10" fmla="*/ 0 h 17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970" h="176811">
                  <a:moveTo>
                    <a:pt x="92985" y="0"/>
                  </a:moveTo>
                  <a:lnTo>
                    <a:pt x="121744" y="58218"/>
                  </a:lnTo>
                  <a:lnTo>
                    <a:pt x="185970" y="67551"/>
                  </a:lnTo>
                  <a:lnTo>
                    <a:pt x="139478" y="112819"/>
                  </a:lnTo>
                  <a:lnTo>
                    <a:pt x="150445" y="176812"/>
                  </a:lnTo>
                  <a:lnTo>
                    <a:pt x="92985" y="146595"/>
                  </a:lnTo>
                  <a:lnTo>
                    <a:pt x="35526" y="176812"/>
                  </a:lnTo>
                  <a:lnTo>
                    <a:pt x="46493" y="112819"/>
                  </a:lnTo>
                  <a:lnTo>
                    <a:pt x="0" y="67551"/>
                  </a:lnTo>
                  <a:lnTo>
                    <a:pt x="64285" y="58218"/>
                  </a:lnTo>
                  <a:lnTo>
                    <a:pt x="92985" y="0"/>
                  </a:lnTo>
                  <a:close/>
                </a:path>
              </a:pathLst>
            </a:custGeom>
            <a:solidFill>
              <a:srgbClr val="DC231E"/>
            </a:solidFill>
            <a:ln w="5828" cap="flat">
              <a:noFill/>
              <a:prstDash val="solid"/>
              <a:miter/>
            </a:ln>
          </p:spPr>
          <p:txBody>
            <a:bodyPr rtlCol="0" anchor="ctr"/>
            <a:lstStyle/>
            <a:p>
              <a:endParaRPr lang="en-US"/>
            </a:p>
          </p:txBody>
        </p:sp>
      </p:grpSp>
      <p:sp>
        <p:nvSpPr>
          <p:cNvPr id="4" name="Footer Placeholder 3">
            <a:extLst>
              <a:ext uri="{FF2B5EF4-FFF2-40B4-BE49-F238E27FC236}">
                <a16:creationId xmlns:a16="http://schemas.microsoft.com/office/drawing/2014/main" id="{93AAA821-E755-55FE-886B-7CD3A5D02C45}"/>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4095611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3E9A-CCC5-3182-1068-99281E96C522}"/>
              </a:ext>
            </a:extLst>
          </p:cNvPr>
          <p:cNvSpPr>
            <a:spLocks noGrp="1"/>
          </p:cNvSpPr>
          <p:nvPr>
            <p:ph type="title"/>
          </p:nvPr>
        </p:nvSpPr>
        <p:spPr/>
        <p:txBody>
          <a:bodyPr>
            <a:normAutofit/>
          </a:bodyPr>
          <a:lstStyle/>
          <a:p>
            <a:r>
              <a:rPr lang="en-US">
                <a:latin typeface="BentonSans Book"/>
              </a:rPr>
              <a:t>Editable Indiana map</a:t>
            </a:r>
            <a:endParaRPr lang="en-US"/>
          </a:p>
        </p:txBody>
      </p:sp>
      <p:sp>
        <p:nvSpPr>
          <p:cNvPr id="3" name="Rectangle 2">
            <a:extLst>
              <a:ext uri="{FF2B5EF4-FFF2-40B4-BE49-F238E27FC236}">
                <a16:creationId xmlns:a16="http://schemas.microsoft.com/office/drawing/2014/main" id="{153FD846-7FD8-CDCE-8EFD-55C480FB1E71}"/>
              </a:ext>
              <a:ext uri="{C183D7F6-B498-43B3-948B-1728B52AA6E4}">
                <adec:decorative xmlns:adec="http://schemas.microsoft.com/office/drawing/2017/decorative" val="1"/>
              </a:ext>
            </a:extLst>
          </p:cNvPr>
          <p:cNvSpPr/>
          <p:nvPr/>
        </p:nvSpPr>
        <p:spPr>
          <a:xfrm>
            <a:off x="5264149" y="2827973"/>
            <a:ext cx="1861219" cy="1992026"/>
          </a:xfrm>
          <a:prstGeom prst="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DC6C93-AD0D-F2BE-571B-9F804BE5664B}"/>
              </a:ext>
            </a:extLst>
          </p:cNvPr>
          <p:cNvSpPr txBox="1"/>
          <p:nvPr/>
        </p:nvSpPr>
        <p:spPr>
          <a:xfrm>
            <a:off x="5451808" y="2934235"/>
            <a:ext cx="1485900" cy="307777"/>
          </a:xfrm>
          <a:prstGeom prst="rect">
            <a:avLst/>
          </a:prstGeom>
          <a:noFill/>
        </p:spPr>
        <p:txBody>
          <a:bodyPr wrap="square" rtlCol="0">
            <a:spAutoFit/>
          </a:bodyPr>
          <a:lstStyle/>
          <a:p>
            <a:pPr algn="ctr"/>
            <a:r>
              <a:rPr lang="en-US" sz="1400" b="1">
                <a:latin typeface="BentonSans Regular" panose="02000503000000020004" pitchFamily="2" charset="77"/>
              </a:rPr>
              <a:t>Map Key</a:t>
            </a:r>
          </a:p>
        </p:txBody>
      </p:sp>
      <p:sp>
        <p:nvSpPr>
          <p:cNvPr id="6" name="TextBox 5">
            <a:extLst>
              <a:ext uri="{FF2B5EF4-FFF2-40B4-BE49-F238E27FC236}">
                <a16:creationId xmlns:a16="http://schemas.microsoft.com/office/drawing/2014/main" id="{1163C56F-CBEE-AAE8-67F9-B33302280012}"/>
              </a:ext>
            </a:extLst>
          </p:cNvPr>
          <p:cNvSpPr txBox="1"/>
          <p:nvPr/>
        </p:nvSpPr>
        <p:spPr>
          <a:xfrm>
            <a:off x="5840640" y="3372385"/>
            <a:ext cx="1097068" cy="261610"/>
          </a:xfrm>
          <a:prstGeom prst="rect">
            <a:avLst/>
          </a:prstGeom>
          <a:noFill/>
        </p:spPr>
        <p:txBody>
          <a:bodyPr wrap="square" rtlCol="0">
            <a:spAutoFit/>
          </a:bodyPr>
          <a:lstStyle/>
          <a:p>
            <a:r>
              <a:rPr lang="en-US" sz="1100">
                <a:latin typeface="BentonSans Book" panose="02000503000000020004" pitchFamily="2" charset="77"/>
              </a:rPr>
              <a:t>Location Type</a:t>
            </a:r>
          </a:p>
        </p:txBody>
      </p:sp>
      <p:sp>
        <p:nvSpPr>
          <p:cNvPr id="7" name="TextBox 6">
            <a:extLst>
              <a:ext uri="{FF2B5EF4-FFF2-40B4-BE49-F238E27FC236}">
                <a16:creationId xmlns:a16="http://schemas.microsoft.com/office/drawing/2014/main" id="{3F2B80D2-DED1-3E4D-DD7F-B518FDFB5353}"/>
              </a:ext>
            </a:extLst>
          </p:cNvPr>
          <p:cNvSpPr txBox="1"/>
          <p:nvPr/>
        </p:nvSpPr>
        <p:spPr>
          <a:xfrm>
            <a:off x="5840640" y="3702585"/>
            <a:ext cx="1097068" cy="261610"/>
          </a:xfrm>
          <a:prstGeom prst="rect">
            <a:avLst/>
          </a:prstGeom>
          <a:noFill/>
        </p:spPr>
        <p:txBody>
          <a:bodyPr wrap="square" rtlCol="0">
            <a:spAutoFit/>
          </a:bodyPr>
          <a:lstStyle/>
          <a:p>
            <a:r>
              <a:rPr lang="en-US" sz="1100">
                <a:latin typeface="BentonSans Book" panose="02000503000000020004" pitchFamily="2" charset="77"/>
              </a:rPr>
              <a:t>Location Type</a:t>
            </a:r>
          </a:p>
        </p:txBody>
      </p:sp>
      <p:sp>
        <p:nvSpPr>
          <p:cNvPr id="8" name="TextBox 7">
            <a:extLst>
              <a:ext uri="{FF2B5EF4-FFF2-40B4-BE49-F238E27FC236}">
                <a16:creationId xmlns:a16="http://schemas.microsoft.com/office/drawing/2014/main" id="{1D3FA397-288D-8BE3-A43D-A14FCF9B3AA2}"/>
              </a:ext>
            </a:extLst>
          </p:cNvPr>
          <p:cNvSpPr txBox="1"/>
          <p:nvPr/>
        </p:nvSpPr>
        <p:spPr>
          <a:xfrm>
            <a:off x="5840640" y="4032785"/>
            <a:ext cx="1097068" cy="261610"/>
          </a:xfrm>
          <a:prstGeom prst="rect">
            <a:avLst/>
          </a:prstGeom>
          <a:noFill/>
        </p:spPr>
        <p:txBody>
          <a:bodyPr wrap="square" rtlCol="0">
            <a:spAutoFit/>
          </a:bodyPr>
          <a:lstStyle/>
          <a:p>
            <a:r>
              <a:rPr lang="en-US" sz="1100">
                <a:latin typeface="BentonSans Book" panose="02000503000000020004" pitchFamily="2" charset="77"/>
              </a:rPr>
              <a:t>Location Type</a:t>
            </a:r>
          </a:p>
        </p:txBody>
      </p:sp>
      <p:sp>
        <p:nvSpPr>
          <p:cNvPr id="9" name="TextBox 8">
            <a:extLst>
              <a:ext uri="{FF2B5EF4-FFF2-40B4-BE49-F238E27FC236}">
                <a16:creationId xmlns:a16="http://schemas.microsoft.com/office/drawing/2014/main" id="{AD197265-B7C2-481C-8EDE-F49F266F3880}"/>
              </a:ext>
            </a:extLst>
          </p:cNvPr>
          <p:cNvSpPr txBox="1"/>
          <p:nvPr/>
        </p:nvSpPr>
        <p:spPr>
          <a:xfrm>
            <a:off x="5840640" y="4369335"/>
            <a:ext cx="1097068" cy="261610"/>
          </a:xfrm>
          <a:prstGeom prst="rect">
            <a:avLst/>
          </a:prstGeom>
          <a:noFill/>
        </p:spPr>
        <p:txBody>
          <a:bodyPr wrap="square" rtlCol="0">
            <a:spAutoFit/>
          </a:bodyPr>
          <a:lstStyle/>
          <a:p>
            <a:r>
              <a:rPr lang="en-US" sz="1100">
                <a:latin typeface="BentonSans Book" panose="02000503000000020004" pitchFamily="2" charset="77"/>
              </a:rPr>
              <a:t>Location Type</a:t>
            </a:r>
          </a:p>
        </p:txBody>
      </p:sp>
      <p:sp>
        <p:nvSpPr>
          <p:cNvPr id="10" name="Oval 9">
            <a:extLst>
              <a:ext uri="{FF2B5EF4-FFF2-40B4-BE49-F238E27FC236}">
                <a16:creationId xmlns:a16="http://schemas.microsoft.com/office/drawing/2014/main" id="{4607E39F-4D8C-976C-7184-BF1246D1C193}"/>
              </a:ext>
              <a:ext uri="{C183D7F6-B498-43B3-948B-1728B52AA6E4}">
                <adec:decorative xmlns:adec="http://schemas.microsoft.com/office/drawing/2017/decorative" val="1"/>
              </a:ext>
            </a:extLst>
          </p:cNvPr>
          <p:cNvSpPr/>
          <p:nvPr/>
        </p:nvSpPr>
        <p:spPr>
          <a:xfrm>
            <a:off x="5545280" y="3421464"/>
            <a:ext cx="178899" cy="17889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B190D71-7605-7651-DB67-ADFAE7E41454}"/>
              </a:ext>
              <a:ext uri="{C183D7F6-B498-43B3-948B-1728B52AA6E4}">
                <adec:decorative xmlns:adec="http://schemas.microsoft.com/office/drawing/2017/decorative" val="1"/>
              </a:ext>
            </a:extLst>
          </p:cNvPr>
          <p:cNvSpPr/>
          <p:nvPr/>
        </p:nvSpPr>
        <p:spPr>
          <a:xfrm>
            <a:off x="5545280" y="3764451"/>
            <a:ext cx="178899" cy="1788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067A074-1FE0-E1E2-29C0-7F15397BF4E5}"/>
              </a:ext>
              <a:ext uri="{C183D7F6-B498-43B3-948B-1728B52AA6E4}">
                <adec:decorative xmlns:adec="http://schemas.microsoft.com/office/drawing/2017/decorative" val="1"/>
              </a:ext>
            </a:extLst>
          </p:cNvPr>
          <p:cNvSpPr/>
          <p:nvPr/>
        </p:nvSpPr>
        <p:spPr>
          <a:xfrm>
            <a:off x="5545280" y="4075514"/>
            <a:ext cx="178899" cy="17889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10B5DF5-6780-D1E0-EC94-EE9C2C14262C}"/>
              </a:ext>
              <a:ext uri="{C183D7F6-B498-43B3-948B-1728B52AA6E4}">
                <adec:decorative xmlns:adec="http://schemas.microsoft.com/office/drawing/2017/decorative" val="1"/>
              </a:ext>
            </a:extLst>
          </p:cNvPr>
          <p:cNvSpPr/>
          <p:nvPr/>
        </p:nvSpPr>
        <p:spPr>
          <a:xfrm>
            <a:off x="5545280" y="4418414"/>
            <a:ext cx="178899" cy="17889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DF97E965-A58B-AB2F-E0D5-23C25310F29A}"/>
              </a:ext>
            </a:extLst>
          </p:cNvPr>
          <p:cNvSpPr txBox="1"/>
          <p:nvPr/>
        </p:nvSpPr>
        <p:spPr>
          <a:xfrm>
            <a:off x="5264149" y="5122570"/>
            <a:ext cx="1806917" cy="307777"/>
          </a:xfrm>
          <a:prstGeom prst="rect">
            <a:avLst/>
          </a:prstGeom>
          <a:noFill/>
        </p:spPr>
        <p:txBody>
          <a:bodyPr wrap="square" rtlCol="0">
            <a:spAutoFit/>
          </a:bodyPr>
          <a:lstStyle/>
          <a:p>
            <a:pPr algn="ctr"/>
            <a:r>
              <a:rPr lang="en-US" sz="1400" b="1">
                <a:latin typeface="BentonSans Regular" panose="02000503000000020004" pitchFamily="2" charset="77"/>
              </a:rPr>
              <a:t>Location Markers</a:t>
            </a:r>
          </a:p>
        </p:txBody>
      </p:sp>
      <p:grpSp>
        <p:nvGrpSpPr>
          <p:cNvPr id="107" name="Group 106" descr="Colored circle location name marker.">
            <a:extLst>
              <a:ext uri="{FF2B5EF4-FFF2-40B4-BE49-F238E27FC236}">
                <a16:creationId xmlns:a16="http://schemas.microsoft.com/office/drawing/2014/main" id="{F50EBBBF-3384-61AE-6A6A-B50BA5C39235}"/>
              </a:ext>
            </a:extLst>
          </p:cNvPr>
          <p:cNvGrpSpPr/>
          <p:nvPr/>
        </p:nvGrpSpPr>
        <p:grpSpPr>
          <a:xfrm>
            <a:off x="5451808" y="5576652"/>
            <a:ext cx="863145" cy="386453"/>
            <a:chOff x="5451808" y="5576652"/>
            <a:chExt cx="863145" cy="386453"/>
          </a:xfrm>
        </p:grpSpPr>
        <p:sp>
          <p:nvSpPr>
            <p:cNvPr id="108" name="Oval 107">
              <a:extLst>
                <a:ext uri="{FF2B5EF4-FFF2-40B4-BE49-F238E27FC236}">
                  <a16:creationId xmlns:a16="http://schemas.microsoft.com/office/drawing/2014/main" id="{C96F48D7-6FAC-0DBE-516D-27611BA54EF7}"/>
                </a:ext>
                <a:ext uri="{C183D7F6-B498-43B3-948B-1728B52AA6E4}">
                  <adec:decorative xmlns:adec="http://schemas.microsoft.com/office/drawing/2017/decorative" val="1"/>
                </a:ext>
              </a:extLst>
            </p:cNvPr>
            <p:cNvSpPr/>
            <p:nvPr/>
          </p:nvSpPr>
          <p:spPr>
            <a:xfrm>
              <a:off x="5788686" y="5576652"/>
              <a:ext cx="178899" cy="1788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11BF1591-2BA0-9EE7-41A8-1BCEB58DC36C}"/>
                </a:ext>
              </a:extLst>
            </p:cNvPr>
            <p:cNvSpPr txBox="1"/>
            <p:nvPr/>
          </p:nvSpPr>
          <p:spPr>
            <a:xfrm>
              <a:off x="5451808" y="5763050"/>
              <a:ext cx="863145" cy="200055"/>
            </a:xfrm>
            <a:prstGeom prst="rect">
              <a:avLst/>
            </a:prstGeom>
            <a:noFill/>
          </p:spPr>
          <p:txBody>
            <a:bodyPr wrap="square" rtlCol="0">
              <a:spAutoFit/>
            </a:bodyPr>
            <a:lstStyle/>
            <a:p>
              <a:pPr algn="ctr"/>
              <a:r>
                <a:rPr lang="en-US" sz="700" b="1">
                  <a:latin typeface="BentonSans Regular" panose="02000503000000020004" pitchFamily="2" charset="77"/>
                </a:rPr>
                <a:t>Location Name</a:t>
              </a:r>
            </a:p>
          </p:txBody>
        </p:sp>
      </p:grpSp>
      <p:grpSp>
        <p:nvGrpSpPr>
          <p:cNvPr id="110" name="Group 109" descr="Location name marker with line.">
            <a:extLst>
              <a:ext uri="{FF2B5EF4-FFF2-40B4-BE49-F238E27FC236}">
                <a16:creationId xmlns:a16="http://schemas.microsoft.com/office/drawing/2014/main" id="{767B0BC6-1059-B0D8-BC79-642038AF4897}"/>
              </a:ext>
            </a:extLst>
          </p:cNvPr>
          <p:cNvGrpSpPr/>
          <p:nvPr/>
        </p:nvGrpSpPr>
        <p:grpSpPr>
          <a:xfrm>
            <a:off x="5314453" y="6178298"/>
            <a:ext cx="1497194" cy="200055"/>
            <a:chOff x="5314453" y="6178298"/>
            <a:chExt cx="1497194" cy="200055"/>
          </a:xfrm>
        </p:grpSpPr>
        <p:sp>
          <p:nvSpPr>
            <p:cNvPr id="111" name="TextBox 110">
              <a:extLst>
                <a:ext uri="{FF2B5EF4-FFF2-40B4-BE49-F238E27FC236}">
                  <a16:creationId xmlns:a16="http://schemas.microsoft.com/office/drawing/2014/main" id="{E49C5DA9-7CDC-9854-6131-9D58DD5735A2}"/>
                </a:ext>
              </a:extLst>
            </p:cNvPr>
            <p:cNvSpPr txBox="1"/>
            <p:nvPr/>
          </p:nvSpPr>
          <p:spPr>
            <a:xfrm>
              <a:off x="5314453" y="6178298"/>
              <a:ext cx="863145" cy="200055"/>
            </a:xfrm>
            <a:prstGeom prst="rect">
              <a:avLst/>
            </a:prstGeom>
            <a:noFill/>
          </p:spPr>
          <p:txBody>
            <a:bodyPr wrap="square" rtlCol="0">
              <a:spAutoFit/>
            </a:bodyPr>
            <a:lstStyle/>
            <a:p>
              <a:pPr algn="ctr"/>
              <a:r>
                <a:rPr lang="en-US" sz="700" b="1">
                  <a:latin typeface="BentonSans Regular" panose="02000503000000020004" pitchFamily="2" charset="77"/>
                </a:rPr>
                <a:t>Location Name</a:t>
              </a:r>
            </a:p>
          </p:txBody>
        </p:sp>
        <p:cxnSp>
          <p:nvCxnSpPr>
            <p:cNvPr id="112" name="Straight Connector 111">
              <a:extLst>
                <a:ext uri="{FF2B5EF4-FFF2-40B4-BE49-F238E27FC236}">
                  <a16:creationId xmlns:a16="http://schemas.microsoft.com/office/drawing/2014/main" id="{F3370132-E50A-C479-9640-4FB7351F831C}"/>
                </a:ext>
                <a:ext uri="{C183D7F6-B498-43B3-948B-1728B52AA6E4}">
                  <adec:decorative xmlns:adec="http://schemas.microsoft.com/office/drawing/2017/decorative" val="1"/>
                </a:ext>
              </a:extLst>
            </p:cNvPr>
            <p:cNvCxnSpPr>
              <a:stCxn id="111" idx="3"/>
            </p:cNvCxnSpPr>
            <p:nvPr/>
          </p:nvCxnSpPr>
          <p:spPr>
            <a:xfrm flipV="1">
              <a:off x="6177598" y="6278325"/>
              <a:ext cx="634049" cy="1"/>
            </a:xfrm>
            <a:prstGeom prst="line">
              <a:avLst/>
            </a:prstGeom>
          </p:spPr>
          <p:style>
            <a:lnRef idx="2">
              <a:schemeClr val="accent2"/>
            </a:lnRef>
            <a:fillRef idx="0">
              <a:schemeClr val="accent2"/>
            </a:fillRef>
            <a:effectRef idx="1">
              <a:schemeClr val="accent2"/>
            </a:effectRef>
            <a:fontRef idx="minor">
              <a:schemeClr val="tx1"/>
            </a:fontRef>
          </p:style>
        </p:cxnSp>
      </p:grpSp>
      <p:grpSp>
        <p:nvGrpSpPr>
          <p:cNvPr id="106" name="Group 105" descr="A county map of Indiana">
            <a:extLst>
              <a:ext uri="{FF2B5EF4-FFF2-40B4-BE49-F238E27FC236}">
                <a16:creationId xmlns:a16="http://schemas.microsoft.com/office/drawing/2014/main" id="{DCE699D8-E6D4-2FC1-6CD5-260AF8493325}"/>
              </a:ext>
            </a:extLst>
          </p:cNvPr>
          <p:cNvGrpSpPr/>
          <p:nvPr/>
        </p:nvGrpSpPr>
        <p:grpSpPr>
          <a:xfrm>
            <a:off x="7809083" y="981633"/>
            <a:ext cx="3661173" cy="5611296"/>
            <a:chOff x="4125226" y="226473"/>
            <a:chExt cx="4266299" cy="6538746"/>
          </a:xfrm>
          <a:solidFill>
            <a:schemeClr val="bg1">
              <a:lumMod val="75000"/>
            </a:schemeClr>
          </a:solidFill>
        </p:grpSpPr>
        <p:sp>
          <p:nvSpPr>
            <p:cNvPr id="14" name="Freeform 13" descr="Brown County">
              <a:extLst>
                <a:ext uri="{FF2B5EF4-FFF2-40B4-BE49-F238E27FC236}">
                  <a16:creationId xmlns:a16="http://schemas.microsoft.com/office/drawing/2014/main" id="{19B4937B-88BE-5379-3710-C69B97510AC4}"/>
                </a:ext>
              </a:extLst>
            </p:cNvPr>
            <p:cNvSpPr/>
            <p:nvPr/>
          </p:nvSpPr>
          <p:spPr>
            <a:xfrm>
              <a:off x="6346342" y="4203281"/>
              <a:ext cx="383280" cy="485607"/>
            </a:xfrm>
            <a:custGeom>
              <a:avLst/>
              <a:gdLst>
                <a:gd name="connsiteX0" fmla="*/ 375376 w 383280"/>
                <a:gd name="connsiteY0" fmla="*/ 0 h 485607"/>
                <a:gd name="connsiteX1" fmla="*/ 383281 w 383280"/>
                <a:gd name="connsiteY1" fmla="*/ 314955 h 485607"/>
                <a:gd name="connsiteX2" fmla="*/ 383281 w 383280"/>
                <a:gd name="connsiteY2" fmla="*/ 482973 h 485607"/>
                <a:gd name="connsiteX3" fmla="*/ 81344 w 383280"/>
                <a:gd name="connsiteY3" fmla="*/ 485608 h 485607"/>
                <a:gd name="connsiteX4" fmla="*/ 13106 w 383280"/>
                <a:gd name="connsiteY4" fmla="*/ 485608 h 485607"/>
                <a:gd name="connsiteX5" fmla="*/ 15742 w 383280"/>
                <a:gd name="connsiteY5" fmla="*/ 420009 h 485607"/>
                <a:gd name="connsiteX6" fmla="*/ 10471 w 383280"/>
                <a:gd name="connsiteY6" fmla="*/ 154843 h 485607"/>
                <a:gd name="connsiteX7" fmla="*/ 2635 w 383280"/>
                <a:gd name="connsiteY7" fmla="*/ 154843 h 485607"/>
                <a:gd name="connsiteX8" fmla="*/ 0 w 383280"/>
                <a:gd name="connsiteY8" fmla="*/ 10471 h 485607"/>
                <a:gd name="connsiteX9" fmla="*/ 165393 w 383280"/>
                <a:gd name="connsiteY9" fmla="*/ 5270 h 485607"/>
                <a:gd name="connsiteX10" fmla="*/ 375376 w 383280"/>
                <a:gd name="connsiteY10" fmla="*/ 0 h 485607"/>
                <a:gd name="connsiteX11" fmla="*/ 375376 w 383280"/>
                <a:gd name="connsiteY11" fmla="*/ 0 h 48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280" h="485607">
                  <a:moveTo>
                    <a:pt x="375376" y="0"/>
                  </a:moveTo>
                  <a:lnTo>
                    <a:pt x="383281" y="314955"/>
                  </a:lnTo>
                  <a:lnTo>
                    <a:pt x="383281" y="482973"/>
                  </a:lnTo>
                  <a:lnTo>
                    <a:pt x="81344" y="485608"/>
                  </a:lnTo>
                  <a:lnTo>
                    <a:pt x="13106" y="485608"/>
                  </a:lnTo>
                  <a:lnTo>
                    <a:pt x="15742" y="420009"/>
                  </a:lnTo>
                  <a:lnTo>
                    <a:pt x="10471" y="154843"/>
                  </a:lnTo>
                  <a:lnTo>
                    <a:pt x="2635" y="154843"/>
                  </a:lnTo>
                  <a:lnTo>
                    <a:pt x="0" y="10471"/>
                  </a:lnTo>
                  <a:lnTo>
                    <a:pt x="165393" y="5270"/>
                  </a:lnTo>
                  <a:lnTo>
                    <a:pt x="375376" y="0"/>
                  </a:lnTo>
                  <a:lnTo>
                    <a:pt x="375376" y="0"/>
                  </a:lnTo>
                  <a:close/>
                </a:path>
              </a:pathLst>
            </a:custGeom>
            <a:grpFill/>
            <a:ln w="9845" cap="rnd">
              <a:solidFill>
                <a:srgbClr val="FFFFFF"/>
              </a:solidFill>
              <a:prstDash val="solid"/>
              <a:round/>
            </a:ln>
          </p:spPr>
          <p:txBody>
            <a:bodyPr rtlCol="0" anchor="ctr"/>
            <a:lstStyle/>
            <a:p>
              <a:endParaRPr lang="en-US"/>
            </a:p>
          </p:txBody>
        </p:sp>
        <p:sp>
          <p:nvSpPr>
            <p:cNvPr id="15" name="Freeform 14" descr="Carroll County">
              <a:extLst>
                <a:ext uri="{FF2B5EF4-FFF2-40B4-BE49-F238E27FC236}">
                  <a16:creationId xmlns:a16="http://schemas.microsoft.com/office/drawing/2014/main" id="{CB6A374E-3AB5-5385-BEF7-05CB5C0ED709}"/>
                </a:ext>
              </a:extLst>
            </p:cNvPr>
            <p:cNvSpPr/>
            <p:nvPr/>
          </p:nvSpPr>
          <p:spPr>
            <a:xfrm>
              <a:off x="5852730" y="1919546"/>
              <a:ext cx="501448" cy="501417"/>
            </a:xfrm>
            <a:custGeom>
              <a:avLst/>
              <a:gdLst>
                <a:gd name="connsiteX0" fmla="*/ 97155 w 501448"/>
                <a:gd name="connsiteY0" fmla="*/ 2635 h 501417"/>
                <a:gd name="connsiteX1" fmla="*/ 241536 w 501448"/>
                <a:gd name="connsiteY1" fmla="*/ 5270 h 501417"/>
                <a:gd name="connsiteX2" fmla="*/ 312408 w 501448"/>
                <a:gd name="connsiteY2" fmla="*/ 5270 h 501417"/>
                <a:gd name="connsiteX3" fmla="*/ 312408 w 501448"/>
                <a:gd name="connsiteY3" fmla="*/ 76138 h 501417"/>
                <a:gd name="connsiteX4" fmla="*/ 501448 w 501448"/>
                <a:gd name="connsiteY4" fmla="*/ 76138 h 501417"/>
                <a:gd name="connsiteX5" fmla="*/ 501448 w 501448"/>
                <a:gd name="connsiteY5" fmla="*/ 291378 h 501417"/>
                <a:gd name="connsiteX6" fmla="*/ 498813 w 501448"/>
                <a:gd name="connsiteY6" fmla="*/ 501418 h 501417"/>
                <a:gd name="connsiteX7" fmla="*/ 99790 w 501448"/>
                <a:gd name="connsiteY7" fmla="*/ 501418 h 501417"/>
                <a:gd name="connsiteX8" fmla="*/ 99790 w 501448"/>
                <a:gd name="connsiteY8" fmla="*/ 288743 h 501417"/>
                <a:gd name="connsiteX9" fmla="*/ 5270 w 501448"/>
                <a:gd name="connsiteY9" fmla="*/ 288743 h 501417"/>
                <a:gd name="connsiteX10" fmla="*/ 0 w 501448"/>
                <a:gd name="connsiteY10" fmla="*/ 120795 h 501417"/>
                <a:gd name="connsiteX11" fmla="*/ 31483 w 501448"/>
                <a:gd name="connsiteY11" fmla="*/ 107620 h 501417"/>
                <a:gd name="connsiteX12" fmla="*/ 36754 w 501448"/>
                <a:gd name="connsiteY12" fmla="*/ 105054 h 501417"/>
                <a:gd name="connsiteX13" fmla="*/ 34119 w 501448"/>
                <a:gd name="connsiteY13" fmla="*/ 97149 h 501417"/>
                <a:gd name="connsiteX14" fmla="*/ 26282 w 501448"/>
                <a:gd name="connsiteY14" fmla="*/ 99784 h 501417"/>
                <a:gd name="connsiteX15" fmla="*/ 23647 w 501448"/>
                <a:gd name="connsiteY15" fmla="*/ 89244 h 501417"/>
                <a:gd name="connsiteX16" fmla="*/ 28918 w 501448"/>
                <a:gd name="connsiteY16" fmla="*/ 84043 h 501417"/>
                <a:gd name="connsiteX17" fmla="*/ 26282 w 501448"/>
                <a:gd name="connsiteY17" fmla="*/ 73503 h 501417"/>
                <a:gd name="connsiteX18" fmla="*/ 18377 w 501448"/>
                <a:gd name="connsiteY18" fmla="*/ 65668 h 501417"/>
                <a:gd name="connsiteX19" fmla="*/ 18377 w 501448"/>
                <a:gd name="connsiteY19" fmla="*/ 52493 h 501417"/>
                <a:gd name="connsiteX20" fmla="*/ 26282 w 501448"/>
                <a:gd name="connsiteY20" fmla="*/ 39387 h 501417"/>
                <a:gd name="connsiteX21" fmla="*/ 34119 w 501448"/>
                <a:gd name="connsiteY21" fmla="*/ 36752 h 501417"/>
                <a:gd name="connsiteX22" fmla="*/ 34119 w 501448"/>
                <a:gd name="connsiteY22" fmla="*/ 34117 h 501417"/>
                <a:gd name="connsiteX23" fmla="*/ 34119 w 501448"/>
                <a:gd name="connsiteY23" fmla="*/ 31551 h 501417"/>
                <a:gd name="connsiteX24" fmla="*/ 31483 w 501448"/>
                <a:gd name="connsiteY24" fmla="*/ 28916 h 501417"/>
                <a:gd name="connsiteX25" fmla="*/ 28918 w 501448"/>
                <a:gd name="connsiteY25" fmla="*/ 28916 h 501417"/>
                <a:gd name="connsiteX26" fmla="*/ 26282 w 501448"/>
                <a:gd name="connsiteY26" fmla="*/ 28916 h 501417"/>
                <a:gd name="connsiteX27" fmla="*/ 23647 w 501448"/>
                <a:gd name="connsiteY27" fmla="*/ 26281 h 501417"/>
                <a:gd name="connsiteX28" fmla="*/ 23647 w 501448"/>
                <a:gd name="connsiteY28" fmla="*/ 23646 h 501417"/>
                <a:gd name="connsiteX29" fmla="*/ 21012 w 501448"/>
                <a:gd name="connsiteY29" fmla="*/ 21011 h 501417"/>
                <a:gd name="connsiteX30" fmla="*/ 23647 w 501448"/>
                <a:gd name="connsiteY30" fmla="*/ 18376 h 501417"/>
                <a:gd name="connsiteX31" fmla="*/ 23647 w 501448"/>
                <a:gd name="connsiteY31" fmla="*/ 15810 h 501417"/>
                <a:gd name="connsiteX32" fmla="*/ 26282 w 501448"/>
                <a:gd name="connsiteY32" fmla="*/ 10540 h 501417"/>
                <a:gd name="connsiteX33" fmla="*/ 28918 w 501448"/>
                <a:gd name="connsiteY33" fmla="*/ 7905 h 501417"/>
                <a:gd name="connsiteX34" fmla="*/ 31483 w 501448"/>
                <a:gd name="connsiteY34" fmla="*/ 2635 h 501417"/>
                <a:gd name="connsiteX35" fmla="*/ 34119 w 501448"/>
                <a:gd name="connsiteY35" fmla="*/ 0 h 501417"/>
                <a:gd name="connsiteX36" fmla="*/ 36754 w 501448"/>
                <a:gd name="connsiteY36" fmla="*/ 0 h 501417"/>
                <a:gd name="connsiteX37" fmla="*/ 44659 w 501448"/>
                <a:gd name="connsiteY37" fmla="*/ 0 h 501417"/>
                <a:gd name="connsiteX38" fmla="*/ 47295 w 501448"/>
                <a:gd name="connsiteY38" fmla="*/ 0 h 501417"/>
                <a:gd name="connsiteX39" fmla="*/ 49860 w 501448"/>
                <a:gd name="connsiteY39" fmla="*/ 0 h 501417"/>
                <a:gd name="connsiteX40" fmla="*/ 52496 w 501448"/>
                <a:gd name="connsiteY40" fmla="*/ 0 h 501417"/>
                <a:gd name="connsiteX41" fmla="*/ 57766 w 501448"/>
                <a:gd name="connsiteY41" fmla="*/ 0 h 501417"/>
                <a:gd name="connsiteX42" fmla="*/ 63036 w 501448"/>
                <a:gd name="connsiteY42" fmla="*/ 0 h 501417"/>
                <a:gd name="connsiteX43" fmla="*/ 68237 w 501448"/>
                <a:gd name="connsiteY43" fmla="*/ 0 h 501417"/>
                <a:gd name="connsiteX44" fmla="*/ 73508 w 501448"/>
                <a:gd name="connsiteY44" fmla="*/ 0 h 501417"/>
                <a:gd name="connsiteX45" fmla="*/ 78778 w 501448"/>
                <a:gd name="connsiteY45" fmla="*/ 0 h 501417"/>
                <a:gd name="connsiteX46" fmla="*/ 81413 w 501448"/>
                <a:gd name="connsiteY46" fmla="*/ 2635 h 501417"/>
                <a:gd name="connsiteX47" fmla="*/ 89250 w 501448"/>
                <a:gd name="connsiteY47" fmla="*/ 2635 h 501417"/>
                <a:gd name="connsiteX48" fmla="*/ 91885 w 501448"/>
                <a:gd name="connsiteY48" fmla="*/ 2635 h 501417"/>
                <a:gd name="connsiteX49" fmla="*/ 97155 w 501448"/>
                <a:gd name="connsiteY49" fmla="*/ 2635 h 501417"/>
                <a:gd name="connsiteX50" fmla="*/ 97155 w 501448"/>
                <a:gd name="connsiteY50" fmla="*/ 2635 h 501417"/>
                <a:gd name="connsiteX51" fmla="*/ 97155 w 501448"/>
                <a:gd name="connsiteY51" fmla="*/ 2635 h 5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1448" h="501417">
                  <a:moveTo>
                    <a:pt x="97155" y="2635"/>
                  </a:moveTo>
                  <a:lnTo>
                    <a:pt x="241536" y="5270"/>
                  </a:lnTo>
                  <a:lnTo>
                    <a:pt x="312408" y="5270"/>
                  </a:lnTo>
                  <a:lnTo>
                    <a:pt x="312408" y="76138"/>
                  </a:lnTo>
                  <a:lnTo>
                    <a:pt x="501448" y="76138"/>
                  </a:lnTo>
                  <a:lnTo>
                    <a:pt x="501448" y="291378"/>
                  </a:lnTo>
                  <a:lnTo>
                    <a:pt x="498813" y="501418"/>
                  </a:lnTo>
                  <a:lnTo>
                    <a:pt x="99790" y="501418"/>
                  </a:lnTo>
                  <a:lnTo>
                    <a:pt x="99790" y="288743"/>
                  </a:lnTo>
                  <a:lnTo>
                    <a:pt x="5270" y="288743"/>
                  </a:lnTo>
                  <a:lnTo>
                    <a:pt x="0" y="120795"/>
                  </a:lnTo>
                  <a:lnTo>
                    <a:pt x="31483" y="107620"/>
                  </a:lnTo>
                  <a:lnTo>
                    <a:pt x="36754" y="105054"/>
                  </a:lnTo>
                  <a:lnTo>
                    <a:pt x="34119" y="97149"/>
                  </a:lnTo>
                  <a:lnTo>
                    <a:pt x="26282" y="99784"/>
                  </a:lnTo>
                  <a:lnTo>
                    <a:pt x="23647" y="89244"/>
                  </a:lnTo>
                  <a:lnTo>
                    <a:pt x="28918" y="84043"/>
                  </a:lnTo>
                  <a:lnTo>
                    <a:pt x="26282" y="73503"/>
                  </a:lnTo>
                  <a:lnTo>
                    <a:pt x="18377" y="65668"/>
                  </a:lnTo>
                  <a:lnTo>
                    <a:pt x="18377" y="52493"/>
                  </a:lnTo>
                  <a:lnTo>
                    <a:pt x="26282" y="39387"/>
                  </a:lnTo>
                  <a:lnTo>
                    <a:pt x="34119" y="36752"/>
                  </a:lnTo>
                  <a:lnTo>
                    <a:pt x="34119" y="34117"/>
                  </a:lnTo>
                  <a:lnTo>
                    <a:pt x="34119" y="31551"/>
                  </a:lnTo>
                  <a:lnTo>
                    <a:pt x="31483" y="28916"/>
                  </a:lnTo>
                  <a:lnTo>
                    <a:pt x="28918" y="28916"/>
                  </a:lnTo>
                  <a:lnTo>
                    <a:pt x="26282" y="28916"/>
                  </a:lnTo>
                  <a:lnTo>
                    <a:pt x="23647" y="26281"/>
                  </a:lnTo>
                  <a:lnTo>
                    <a:pt x="23647" y="23646"/>
                  </a:lnTo>
                  <a:lnTo>
                    <a:pt x="21012" y="21011"/>
                  </a:lnTo>
                  <a:lnTo>
                    <a:pt x="23647" y="18376"/>
                  </a:lnTo>
                  <a:lnTo>
                    <a:pt x="23647" y="15810"/>
                  </a:lnTo>
                  <a:lnTo>
                    <a:pt x="26282" y="10540"/>
                  </a:lnTo>
                  <a:lnTo>
                    <a:pt x="28918" y="7905"/>
                  </a:lnTo>
                  <a:lnTo>
                    <a:pt x="31483" y="2635"/>
                  </a:lnTo>
                  <a:lnTo>
                    <a:pt x="34119" y="0"/>
                  </a:lnTo>
                  <a:lnTo>
                    <a:pt x="36754" y="0"/>
                  </a:lnTo>
                  <a:lnTo>
                    <a:pt x="44659" y="0"/>
                  </a:lnTo>
                  <a:lnTo>
                    <a:pt x="47295" y="0"/>
                  </a:lnTo>
                  <a:lnTo>
                    <a:pt x="49860" y="0"/>
                  </a:lnTo>
                  <a:lnTo>
                    <a:pt x="52496" y="0"/>
                  </a:lnTo>
                  <a:lnTo>
                    <a:pt x="57766" y="0"/>
                  </a:lnTo>
                  <a:lnTo>
                    <a:pt x="63036" y="0"/>
                  </a:lnTo>
                  <a:lnTo>
                    <a:pt x="68237" y="0"/>
                  </a:lnTo>
                  <a:lnTo>
                    <a:pt x="73508" y="0"/>
                  </a:lnTo>
                  <a:lnTo>
                    <a:pt x="78778" y="0"/>
                  </a:lnTo>
                  <a:lnTo>
                    <a:pt x="81413" y="2635"/>
                  </a:lnTo>
                  <a:lnTo>
                    <a:pt x="89250" y="2635"/>
                  </a:lnTo>
                  <a:lnTo>
                    <a:pt x="91885" y="2635"/>
                  </a:lnTo>
                  <a:lnTo>
                    <a:pt x="97155" y="2635"/>
                  </a:lnTo>
                  <a:lnTo>
                    <a:pt x="97155" y="2635"/>
                  </a:lnTo>
                  <a:lnTo>
                    <a:pt x="97155" y="2635"/>
                  </a:lnTo>
                  <a:close/>
                </a:path>
              </a:pathLst>
            </a:custGeom>
            <a:grpFill/>
            <a:ln w="9845" cap="rnd">
              <a:solidFill>
                <a:srgbClr val="FFFFFF"/>
              </a:solidFill>
              <a:prstDash val="solid"/>
              <a:round/>
            </a:ln>
          </p:spPr>
          <p:txBody>
            <a:bodyPr rtlCol="0" anchor="ctr"/>
            <a:lstStyle/>
            <a:p>
              <a:endParaRPr lang="en-US"/>
            </a:p>
          </p:txBody>
        </p:sp>
        <p:sp>
          <p:nvSpPr>
            <p:cNvPr id="16" name="Freeform 15" descr="Cass County">
              <a:extLst>
                <a:ext uri="{FF2B5EF4-FFF2-40B4-BE49-F238E27FC236}">
                  <a16:creationId xmlns:a16="http://schemas.microsoft.com/office/drawing/2014/main" id="{BF5C5398-63C5-A979-8219-22A2D0F3B5D8}"/>
                </a:ext>
              </a:extLst>
            </p:cNvPr>
            <p:cNvSpPr/>
            <p:nvPr/>
          </p:nvSpPr>
          <p:spPr>
            <a:xfrm>
              <a:off x="6094266" y="1636073"/>
              <a:ext cx="519825" cy="574851"/>
            </a:xfrm>
            <a:custGeom>
              <a:avLst/>
              <a:gdLst>
                <a:gd name="connsiteX0" fmla="*/ 496247 w 519825"/>
                <a:gd name="connsiteY0" fmla="*/ 572216 h 574851"/>
                <a:gd name="connsiteX1" fmla="*/ 259913 w 519825"/>
                <a:gd name="connsiteY1" fmla="*/ 574852 h 574851"/>
                <a:gd name="connsiteX2" fmla="*/ 259913 w 519825"/>
                <a:gd name="connsiteY2" fmla="*/ 359612 h 574851"/>
                <a:gd name="connsiteX3" fmla="*/ 70873 w 519825"/>
                <a:gd name="connsiteY3" fmla="*/ 359612 h 574851"/>
                <a:gd name="connsiteX4" fmla="*/ 70873 w 519825"/>
                <a:gd name="connsiteY4" fmla="*/ 288743 h 574851"/>
                <a:gd name="connsiteX5" fmla="*/ 0 w 519825"/>
                <a:gd name="connsiteY5" fmla="*/ 288743 h 574851"/>
                <a:gd name="connsiteX6" fmla="*/ 0 w 519825"/>
                <a:gd name="connsiteY6" fmla="*/ 0 h 574851"/>
                <a:gd name="connsiteX7" fmla="*/ 141815 w 519825"/>
                <a:gd name="connsiteY7" fmla="*/ 2635 h 574851"/>
                <a:gd name="connsiteX8" fmla="*/ 149651 w 519825"/>
                <a:gd name="connsiteY8" fmla="*/ 2635 h 574851"/>
                <a:gd name="connsiteX9" fmla="*/ 514624 w 519825"/>
                <a:gd name="connsiteY9" fmla="*/ 2635 h 574851"/>
                <a:gd name="connsiteX10" fmla="*/ 514624 w 519825"/>
                <a:gd name="connsiteY10" fmla="*/ 275638 h 574851"/>
                <a:gd name="connsiteX11" fmla="*/ 519825 w 519825"/>
                <a:gd name="connsiteY11" fmla="*/ 275638 h 574851"/>
                <a:gd name="connsiteX12" fmla="*/ 519825 w 519825"/>
                <a:gd name="connsiteY12" fmla="*/ 572216 h 574851"/>
                <a:gd name="connsiteX13" fmla="*/ 496247 w 519825"/>
                <a:gd name="connsiteY13" fmla="*/ 572216 h 574851"/>
                <a:gd name="connsiteX14" fmla="*/ 496247 w 519825"/>
                <a:gd name="connsiteY14" fmla="*/ 572216 h 5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9825" h="574851">
                  <a:moveTo>
                    <a:pt x="496247" y="572216"/>
                  </a:moveTo>
                  <a:lnTo>
                    <a:pt x="259913" y="574852"/>
                  </a:lnTo>
                  <a:lnTo>
                    <a:pt x="259913" y="359612"/>
                  </a:lnTo>
                  <a:lnTo>
                    <a:pt x="70873" y="359612"/>
                  </a:lnTo>
                  <a:lnTo>
                    <a:pt x="70873" y="288743"/>
                  </a:lnTo>
                  <a:lnTo>
                    <a:pt x="0" y="288743"/>
                  </a:lnTo>
                  <a:lnTo>
                    <a:pt x="0" y="0"/>
                  </a:lnTo>
                  <a:lnTo>
                    <a:pt x="141815" y="2635"/>
                  </a:lnTo>
                  <a:lnTo>
                    <a:pt x="149651" y="2635"/>
                  </a:lnTo>
                  <a:lnTo>
                    <a:pt x="514624" y="2635"/>
                  </a:lnTo>
                  <a:lnTo>
                    <a:pt x="514624" y="275638"/>
                  </a:lnTo>
                  <a:lnTo>
                    <a:pt x="519825" y="275638"/>
                  </a:lnTo>
                  <a:lnTo>
                    <a:pt x="519825" y="572216"/>
                  </a:lnTo>
                  <a:lnTo>
                    <a:pt x="496247" y="572216"/>
                  </a:lnTo>
                  <a:lnTo>
                    <a:pt x="496247" y="572216"/>
                  </a:lnTo>
                  <a:close/>
                </a:path>
              </a:pathLst>
            </a:custGeom>
            <a:grpFill/>
            <a:ln w="9845" cap="rnd">
              <a:solidFill>
                <a:srgbClr val="FFFFFF"/>
              </a:solidFill>
              <a:prstDash val="solid"/>
              <a:round/>
            </a:ln>
          </p:spPr>
          <p:txBody>
            <a:bodyPr rtlCol="0" anchor="ctr"/>
            <a:lstStyle/>
            <a:p>
              <a:endParaRPr lang="en-US"/>
            </a:p>
          </p:txBody>
        </p:sp>
        <p:sp>
          <p:nvSpPr>
            <p:cNvPr id="17" name="Freeform 16" descr="Clark County">
              <a:extLst>
                <a:ext uri="{FF2B5EF4-FFF2-40B4-BE49-F238E27FC236}">
                  <a16:creationId xmlns:a16="http://schemas.microsoft.com/office/drawing/2014/main" id="{31308BEF-9B1A-0C7E-792F-FBED22BAB5CD}"/>
                </a:ext>
              </a:extLst>
            </p:cNvPr>
            <p:cNvSpPr/>
            <p:nvPr/>
          </p:nvSpPr>
          <p:spPr>
            <a:xfrm>
              <a:off x="6845156" y="5408111"/>
              <a:ext cx="742984" cy="559110"/>
            </a:xfrm>
            <a:custGeom>
              <a:avLst/>
              <a:gdLst>
                <a:gd name="connsiteX0" fmla="*/ 422670 w 742984"/>
                <a:gd name="connsiteY0" fmla="*/ 485608 h 559110"/>
                <a:gd name="connsiteX1" fmla="*/ 404293 w 742984"/>
                <a:gd name="connsiteY1" fmla="*/ 511888 h 559110"/>
                <a:gd name="connsiteX2" fmla="*/ 328150 w 742984"/>
                <a:gd name="connsiteY2" fmla="*/ 556476 h 559110"/>
                <a:gd name="connsiteX3" fmla="*/ 317679 w 742984"/>
                <a:gd name="connsiteY3" fmla="*/ 559111 h 559110"/>
                <a:gd name="connsiteX4" fmla="*/ 286195 w 742984"/>
                <a:gd name="connsiteY4" fmla="*/ 527629 h 559110"/>
                <a:gd name="connsiteX5" fmla="*/ 262548 w 742984"/>
                <a:gd name="connsiteY5" fmla="*/ 524994 h 559110"/>
                <a:gd name="connsiteX6" fmla="*/ 259913 w 742984"/>
                <a:gd name="connsiteY6" fmla="*/ 461962 h 559110"/>
                <a:gd name="connsiteX7" fmla="*/ 265183 w 742984"/>
                <a:gd name="connsiteY7" fmla="*/ 443586 h 559110"/>
                <a:gd name="connsiteX8" fmla="*/ 301937 w 742984"/>
                <a:gd name="connsiteY8" fmla="*/ 422644 h 559110"/>
                <a:gd name="connsiteX9" fmla="*/ 265183 w 742984"/>
                <a:gd name="connsiteY9" fmla="*/ 375352 h 559110"/>
                <a:gd name="connsiteX10" fmla="*/ 262548 w 742984"/>
                <a:gd name="connsiteY10" fmla="*/ 372717 h 559110"/>
                <a:gd name="connsiteX11" fmla="*/ 259913 w 742984"/>
                <a:gd name="connsiteY11" fmla="*/ 367517 h 559110"/>
                <a:gd name="connsiteX12" fmla="*/ 241536 w 742984"/>
                <a:gd name="connsiteY12" fmla="*/ 333400 h 559110"/>
                <a:gd name="connsiteX13" fmla="*/ 36754 w 742984"/>
                <a:gd name="connsiteY13" fmla="*/ 338601 h 559110"/>
                <a:gd name="connsiteX14" fmla="*/ 36754 w 742984"/>
                <a:gd name="connsiteY14" fmla="*/ 325495 h 559110"/>
                <a:gd name="connsiteX15" fmla="*/ 0 w 742984"/>
                <a:gd name="connsiteY15" fmla="*/ 325495 h 559110"/>
                <a:gd name="connsiteX16" fmla="*/ 0 w 742984"/>
                <a:gd name="connsiteY16" fmla="*/ 312390 h 559110"/>
                <a:gd name="connsiteX17" fmla="*/ 2635 w 742984"/>
                <a:gd name="connsiteY17" fmla="*/ 199499 h 559110"/>
                <a:gd name="connsiteX18" fmla="*/ 47225 w 742984"/>
                <a:gd name="connsiteY18" fmla="*/ 175854 h 559110"/>
                <a:gd name="connsiteX19" fmla="*/ 141745 w 742984"/>
                <a:gd name="connsiteY19" fmla="*/ 173219 h 559110"/>
                <a:gd name="connsiteX20" fmla="*/ 189040 w 742984"/>
                <a:gd name="connsiteY20" fmla="*/ 78774 h 559110"/>
                <a:gd name="connsiteX21" fmla="*/ 223159 w 742984"/>
                <a:gd name="connsiteY21" fmla="*/ 78774 h 559110"/>
                <a:gd name="connsiteX22" fmla="*/ 220524 w 742984"/>
                <a:gd name="connsiteY22" fmla="*/ 55128 h 559110"/>
                <a:gd name="connsiteX23" fmla="*/ 257278 w 742984"/>
                <a:gd name="connsiteY23" fmla="*/ 28847 h 559110"/>
                <a:gd name="connsiteX24" fmla="*/ 257278 w 742984"/>
                <a:gd name="connsiteY24" fmla="*/ 5270 h 559110"/>
                <a:gd name="connsiteX25" fmla="*/ 546108 w 742984"/>
                <a:gd name="connsiteY25" fmla="*/ 2635 h 559110"/>
                <a:gd name="connsiteX26" fmla="*/ 637993 w 742984"/>
                <a:gd name="connsiteY26" fmla="*/ 0 h 559110"/>
                <a:gd name="connsiteX27" fmla="*/ 640628 w 742984"/>
                <a:gd name="connsiteY27" fmla="*/ 23646 h 559110"/>
                <a:gd name="connsiteX28" fmla="*/ 661571 w 742984"/>
                <a:gd name="connsiteY28" fmla="*/ 34117 h 559110"/>
                <a:gd name="connsiteX29" fmla="*/ 727243 w 742984"/>
                <a:gd name="connsiteY29" fmla="*/ 31482 h 559110"/>
                <a:gd name="connsiteX30" fmla="*/ 742984 w 742984"/>
                <a:gd name="connsiteY30" fmla="*/ 73504 h 559110"/>
                <a:gd name="connsiteX31" fmla="*/ 742984 w 742984"/>
                <a:gd name="connsiteY31" fmla="*/ 97149 h 559110"/>
                <a:gd name="connsiteX32" fmla="*/ 721972 w 742984"/>
                <a:gd name="connsiteY32" fmla="*/ 133901 h 559110"/>
                <a:gd name="connsiteX33" fmla="*/ 672112 w 742984"/>
                <a:gd name="connsiteY33" fmla="*/ 162748 h 559110"/>
                <a:gd name="connsiteX34" fmla="*/ 637993 w 742984"/>
                <a:gd name="connsiteY34" fmla="*/ 225780 h 559110"/>
                <a:gd name="connsiteX35" fmla="*/ 606440 w 742984"/>
                <a:gd name="connsiteY35" fmla="*/ 241521 h 559110"/>
                <a:gd name="connsiteX36" fmla="*/ 538202 w 742984"/>
                <a:gd name="connsiteY36" fmla="*/ 251992 h 559110"/>
                <a:gd name="connsiteX37" fmla="*/ 501449 w 742984"/>
                <a:gd name="connsiteY37" fmla="*/ 273003 h 559110"/>
                <a:gd name="connsiteX38" fmla="*/ 483072 w 742984"/>
                <a:gd name="connsiteY38" fmla="*/ 301849 h 559110"/>
                <a:gd name="connsiteX39" fmla="*/ 459424 w 742984"/>
                <a:gd name="connsiteY39" fmla="*/ 372717 h 559110"/>
                <a:gd name="connsiteX40" fmla="*/ 462059 w 742984"/>
                <a:gd name="connsiteY40" fmla="*/ 398999 h 559110"/>
                <a:gd name="connsiteX41" fmla="*/ 459424 w 742984"/>
                <a:gd name="connsiteY41" fmla="*/ 406904 h 559110"/>
                <a:gd name="connsiteX42" fmla="*/ 441047 w 742984"/>
                <a:gd name="connsiteY42" fmla="*/ 459396 h 559110"/>
                <a:gd name="connsiteX43" fmla="*/ 422670 w 742984"/>
                <a:gd name="connsiteY43" fmla="*/ 485608 h 559110"/>
                <a:gd name="connsiteX44" fmla="*/ 422670 w 742984"/>
                <a:gd name="connsiteY44" fmla="*/ 485608 h 5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2984" h="559110">
                  <a:moveTo>
                    <a:pt x="422670" y="485608"/>
                  </a:moveTo>
                  <a:lnTo>
                    <a:pt x="404293" y="511888"/>
                  </a:lnTo>
                  <a:lnTo>
                    <a:pt x="328150" y="556476"/>
                  </a:lnTo>
                  <a:lnTo>
                    <a:pt x="317679" y="559111"/>
                  </a:lnTo>
                  <a:lnTo>
                    <a:pt x="286195" y="527629"/>
                  </a:lnTo>
                  <a:lnTo>
                    <a:pt x="262548" y="524994"/>
                  </a:lnTo>
                  <a:lnTo>
                    <a:pt x="259913" y="461962"/>
                  </a:lnTo>
                  <a:lnTo>
                    <a:pt x="265183" y="443586"/>
                  </a:lnTo>
                  <a:lnTo>
                    <a:pt x="301937" y="422644"/>
                  </a:lnTo>
                  <a:lnTo>
                    <a:pt x="265183" y="375352"/>
                  </a:lnTo>
                  <a:lnTo>
                    <a:pt x="262548" y="372717"/>
                  </a:lnTo>
                  <a:lnTo>
                    <a:pt x="259913" y="367517"/>
                  </a:lnTo>
                  <a:lnTo>
                    <a:pt x="241536" y="333400"/>
                  </a:lnTo>
                  <a:lnTo>
                    <a:pt x="36754" y="338601"/>
                  </a:lnTo>
                  <a:lnTo>
                    <a:pt x="36754" y="325495"/>
                  </a:lnTo>
                  <a:lnTo>
                    <a:pt x="0" y="325495"/>
                  </a:lnTo>
                  <a:lnTo>
                    <a:pt x="0" y="312390"/>
                  </a:lnTo>
                  <a:lnTo>
                    <a:pt x="2635" y="199499"/>
                  </a:lnTo>
                  <a:lnTo>
                    <a:pt x="47225" y="175854"/>
                  </a:lnTo>
                  <a:lnTo>
                    <a:pt x="141745" y="173219"/>
                  </a:lnTo>
                  <a:lnTo>
                    <a:pt x="189040" y="78774"/>
                  </a:lnTo>
                  <a:lnTo>
                    <a:pt x="223159" y="78774"/>
                  </a:lnTo>
                  <a:lnTo>
                    <a:pt x="220524" y="55128"/>
                  </a:lnTo>
                  <a:lnTo>
                    <a:pt x="257278" y="28847"/>
                  </a:lnTo>
                  <a:lnTo>
                    <a:pt x="257278" y="5270"/>
                  </a:lnTo>
                  <a:lnTo>
                    <a:pt x="546108" y="2635"/>
                  </a:lnTo>
                  <a:lnTo>
                    <a:pt x="637993" y="0"/>
                  </a:lnTo>
                  <a:lnTo>
                    <a:pt x="640628" y="23646"/>
                  </a:lnTo>
                  <a:lnTo>
                    <a:pt x="661571" y="34117"/>
                  </a:lnTo>
                  <a:lnTo>
                    <a:pt x="727243" y="31482"/>
                  </a:lnTo>
                  <a:lnTo>
                    <a:pt x="742984" y="73504"/>
                  </a:lnTo>
                  <a:lnTo>
                    <a:pt x="742984" y="97149"/>
                  </a:lnTo>
                  <a:lnTo>
                    <a:pt x="721972" y="133901"/>
                  </a:lnTo>
                  <a:lnTo>
                    <a:pt x="672112" y="162748"/>
                  </a:lnTo>
                  <a:lnTo>
                    <a:pt x="637993" y="225780"/>
                  </a:lnTo>
                  <a:lnTo>
                    <a:pt x="606440" y="241521"/>
                  </a:lnTo>
                  <a:lnTo>
                    <a:pt x="538202" y="251992"/>
                  </a:lnTo>
                  <a:lnTo>
                    <a:pt x="501449" y="273003"/>
                  </a:lnTo>
                  <a:lnTo>
                    <a:pt x="483072" y="301849"/>
                  </a:lnTo>
                  <a:lnTo>
                    <a:pt x="459424" y="372717"/>
                  </a:lnTo>
                  <a:lnTo>
                    <a:pt x="462059" y="398999"/>
                  </a:lnTo>
                  <a:lnTo>
                    <a:pt x="459424" y="406904"/>
                  </a:lnTo>
                  <a:lnTo>
                    <a:pt x="441047" y="459396"/>
                  </a:lnTo>
                  <a:lnTo>
                    <a:pt x="422670" y="485608"/>
                  </a:lnTo>
                  <a:lnTo>
                    <a:pt x="422670" y="485608"/>
                  </a:lnTo>
                  <a:close/>
                </a:path>
              </a:pathLst>
            </a:custGeom>
            <a:grpFill/>
            <a:ln w="9845" cap="rnd">
              <a:solidFill>
                <a:srgbClr val="FFFFFF"/>
              </a:solidFill>
              <a:prstDash val="solid"/>
              <a:round/>
            </a:ln>
          </p:spPr>
          <p:txBody>
            <a:bodyPr rtlCol="0" anchor="ctr"/>
            <a:lstStyle/>
            <a:p>
              <a:endParaRPr lang="en-US"/>
            </a:p>
          </p:txBody>
        </p:sp>
        <p:sp>
          <p:nvSpPr>
            <p:cNvPr id="18" name="Freeform 17" descr="Clay County">
              <a:extLst>
                <a:ext uri="{FF2B5EF4-FFF2-40B4-BE49-F238E27FC236}">
                  <a16:creationId xmlns:a16="http://schemas.microsoft.com/office/drawing/2014/main" id="{5B3FCA5A-A3C2-9674-6E9E-224C7EB8C5D0}"/>
                </a:ext>
              </a:extLst>
            </p:cNvPr>
            <p:cNvSpPr/>
            <p:nvPr/>
          </p:nvSpPr>
          <p:spPr>
            <a:xfrm>
              <a:off x="5248925" y="3770166"/>
              <a:ext cx="385916" cy="721858"/>
            </a:xfrm>
            <a:custGeom>
              <a:avLst/>
              <a:gdLst>
                <a:gd name="connsiteX0" fmla="*/ 28848 w 385916"/>
                <a:gd name="connsiteY0" fmla="*/ 713953 h 721858"/>
                <a:gd name="connsiteX1" fmla="*/ 0 w 385916"/>
                <a:gd name="connsiteY1" fmla="*/ 713953 h 721858"/>
                <a:gd name="connsiteX2" fmla="*/ 2566 w 385916"/>
                <a:gd name="connsiteY2" fmla="*/ 569582 h 721858"/>
                <a:gd name="connsiteX3" fmla="*/ 7836 w 385916"/>
                <a:gd name="connsiteY3" fmla="*/ 141737 h 721858"/>
                <a:gd name="connsiteX4" fmla="*/ 57697 w 385916"/>
                <a:gd name="connsiteY4" fmla="*/ 144372 h 721858"/>
                <a:gd name="connsiteX5" fmla="*/ 60332 w 385916"/>
                <a:gd name="connsiteY5" fmla="*/ 0 h 721858"/>
                <a:gd name="connsiteX6" fmla="*/ 296667 w 385916"/>
                <a:gd name="connsiteY6" fmla="*/ 5270 h 721858"/>
                <a:gd name="connsiteX7" fmla="*/ 291396 w 385916"/>
                <a:gd name="connsiteY7" fmla="*/ 220510 h 721858"/>
                <a:gd name="connsiteX8" fmla="*/ 385916 w 385916"/>
                <a:gd name="connsiteY8" fmla="*/ 220510 h 721858"/>
                <a:gd name="connsiteX9" fmla="*/ 383281 w 385916"/>
                <a:gd name="connsiteY9" fmla="*/ 294013 h 721858"/>
                <a:gd name="connsiteX10" fmla="*/ 383281 w 385916"/>
                <a:gd name="connsiteY10" fmla="*/ 435750 h 721858"/>
                <a:gd name="connsiteX11" fmla="*/ 241536 w 385916"/>
                <a:gd name="connsiteY11" fmla="*/ 435750 h 721858"/>
                <a:gd name="connsiteX12" fmla="*/ 238900 w 385916"/>
                <a:gd name="connsiteY12" fmla="*/ 721858 h 721858"/>
                <a:gd name="connsiteX13" fmla="*/ 220524 w 385916"/>
                <a:gd name="connsiteY13" fmla="*/ 721858 h 721858"/>
                <a:gd name="connsiteX14" fmla="*/ 70873 w 385916"/>
                <a:gd name="connsiteY14" fmla="*/ 716588 h 721858"/>
                <a:gd name="connsiteX15" fmla="*/ 28848 w 385916"/>
                <a:gd name="connsiteY15" fmla="*/ 713953 h 721858"/>
                <a:gd name="connsiteX16" fmla="*/ 28848 w 385916"/>
                <a:gd name="connsiteY16" fmla="*/ 713953 h 7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916" h="721858">
                  <a:moveTo>
                    <a:pt x="28848" y="713953"/>
                  </a:moveTo>
                  <a:lnTo>
                    <a:pt x="0" y="713953"/>
                  </a:lnTo>
                  <a:lnTo>
                    <a:pt x="2566" y="569582"/>
                  </a:lnTo>
                  <a:lnTo>
                    <a:pt x="7836" y="141737"/>
                  </a:lnTo>
                  <a:lnTo>
                    <a:pt x="57697" y="144372"/>
                  </a:lnTo>
                  <a:lnTo>
                    <a:pt x="60332" y="0"/>
                  </a:lnTo>
                  <a:lnTo>
                    <a:pt x="296667" y="5270"/>
                  </a:lnTo>
                  <a:lnTo>
                    <a:pt x="291396" y="220510"/>
                  </a:lnTo>
                  <a:lnTo>
                    <a:pt x="385916" y="220510"/>
                  </a:lnTo>
                  <a:lnTo>
                    <a:pt x="383281" y="294013"/>
                  </a:lnTo>
                  <a:lnTo>
                    <a:pt x="383281" y="435750"/>
                  </a:lnTo>
                  <a:lnTo>
                    <a:pt x="241536" y="435750"/>
                  </a:lnTo>
                  <a:lnTo>
                    <a:pt x="238900" y="721858"/>
                  </a:lnTo>
                  <a:lnTo>
                    <a:pt x="220524" y="721858"/>
                  </a:lnTo>
                  <a:lnTo>
                    <a:pt x="70873" y="716588"/>
                  </a:lnTo>
                  <a:lnTo>
                    <a:pt x="28848" y="713953"/>
                  </a:lnTo>
                  <a:lnTo>
                    <a:pt x="28848" y="713953"/>
                  </a:lnTo>
                  <a:close/>
                </a:path>
              </a:pathLst>
            </a:custGeom>
            <a:grpFill/>
            <a:ln w="9845" cap="rnd">
              <a:solidFill>
                <a:srgbClr val="FFFFFF"/>
              </a:solidFill>
              <a:prstDash val="solid"/>
              <a:round/>
            </a:ln>
          </p:spPr>
          <p:txBody>
            <a:bodyPr rtlCol="0" anchor="ctr"/>
            <a:lstStyle/>
            <a:p>
              <a:endParaRPr lang="en-US"/>
            </a:p>
          </p:txBody>
        </p:sp>
        <p:sp>
          <p:nvSpPr>
            <p:cNvPr id="19" name="Freeform 18" descr="Clinton County">
              <a:extLst>
                <a:ext uri="{FF2B5EF4-FFF2-40B4-BE49-F238E27FC236}">
                  <a16:creationId xmlns:a16="http://schemas.microsoft.com/office/drawing/2014/main" id="{720109A3-43C1-A613-485E-4F1F8D90A7B0}"/>
                </a:ext>
              </a:extLst>
            </p:cNvPr>
            <p:cNvSpPr/>
            <p:nvPr/>
          </p:nvSpPr>
          <p:spPr>
            <a:xfrm>
              <a:off x="5949885" y="2420964"/>
              <a:ext cx="569685" cy="417304"/>
            </a:xfrm>
            <a:custGeom>
              <a:avLst/>
              <a:gdLst>
                <a:gd name="connsiteX0" fmla="*/ 567051 w 569685"/>
                <a:gd name="connsiteY0" fmla="*/ 97080 h 417304"/>
                <a:gd name="connsiteX1" fmla="*/ 569686 w 569685"/>
                <a:gd name="connsiteY1" fmla="*/ 354342 h 417304"/>
                <a:gd name="connsiteX2" fmla="*/ 569686 w 569685"/>
                <a:gd name="connsiteY2" fmla="*/ 412104 h 417304"/>
                <a:gd name="connsiteX3" fmla="*/ 425306 w 569685"/>
                <a:gd name="connsiteY3" fmla="*/ 417305 h 417304"/>
                <a:gd name="connsiteX4" fmla="*/ 422670 w 569685"/>
                <a:gd name="connsiteY4" fmla="*/ 417305 h 417304"/>
                <a:gd name="connsiteX5" fmla="*/ 372810 w 569685"/>
                <a:gd name="connsiteY5" fmla="*/ 417305 h 417304"/>
                <a:gd name="connsiteX6" fmla="*/ 0 w 569685"/>
                <a:gd name="connsiteY6" fmla="*/ 414739 h 417304"/>
                <a:gd name="connsiteX7" fmla="*/ 0 w 569685"/>
                <a:gd name="connsiteY7" fmla="*/ 356976 h 417304"/>
                <a:gd name="connsiteX8" fmla="*/ 2635 w 569685"/>
                <a:gd name="connsiteY8" fmla="*/ 0 h 417304"/>
                <a:gd name="connsiteX9" fmla="*/ 401658 w 569685"/>
                <a:gd name="connsiteY9" fmla="*/ 0 h 417304"/>
                <a:gd name="connsiteX10" fmla="*/ 485707 w 569685"/>
                <a:gd name="connsiteY10" fmla="*/ 0 h 417304"/>
                <a:gd name="connsiteX11" fmla="*/ 485707 w 569685"/>
                <a:gd name="connsiteY11" fmla="*/ 73503 h 417304"/>
                <a:gd name="connsiteX12" fmla="*/ 519826 w 569685"/>
                <a:gd name="connsiteY12" fmla="*/ 73503 h 417304"/>
                <a:gd name="connsiteX13" fmla="*/ 519826 w 569685"/>
                <a:gd name="connsiteY13" fmla="*/ 97080 h 417304"/>
                <a:gd name="connsiteX14" fmla="*/ 567051 w 569685"/>
                <a:gd name="connsiteY14" fmla="*/ 97080 h 417304"/>
                <a:gd name="connsiteX15" fmla="*/ 567051 w 569685"/>
                <a:gd name="connsiteY15" fmla="*/ 97080 h 4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9685" h="417304">
                  <a:moveTo>
                    <a:pt x="567051" y="97080"/>
                  </a:moveTo>
                  <a:lnTo>
                    <a:pt x="569686" y="354342"/>
                  </a:lnTo>
                  <a:lnTo>
                    <a:pt x="569686" y="412104"/>
                  </a:lnTo>
                  <a:lnTo>
                    <a:pt x="425306" y="417305"/>
                  </a:lnTo>
                  <a:lnTo>
                    <a:pt x="422670" y="417305"/>
                  </a:lnTo>
                  <a:lnTo>
                    <a:pt x="372810" y="417305"/>
                  </a:lnTo>
                  <a:lnTo>
                    <a:pt x="0" y="414739"/>
                  </a:lnTo>
                  <a:lnTo>
                    <a:pt x="0" y="356976"/>
                  </a:lnTo>
                  <a:lnTo>
                    <a:pt x="2635" y="0"/>
                  </a:lnTo>
                  <a:lnTo>
                    <a:pt x="401658" y="0"/>
                  </a:lnTo>
                  <a:lnTo>
                    <a:pt x="485707" y="0"/>
                  </a:lnTo>
                  <a:lnTo>
                    <a:pt x="485707" y="73503"/>
                  </a:lnTo>
                  <a:lnTo>
                    <a:pt x="519826" y="73503"/>
                  </a:lnTo>
                  <a:lnTo>
                    <a:pt x="519826" y="97080"/>
                  </a:lnTo>
                  <a:lnTo>
                    <a:pt x="567051" y="97080"/>
                  </a:lnTo>
                  <a:lnTo>
                    <a:pt x="567051" y="97080"/>
                  </a:lnTo>
                  <a:close/>
                </a:path>
              </a:pathLst>
            </a:custGeom>
            <a:grpFill/>
            <a:ln w="9845" cap="rnd">
              <a:solidFill>
                <a:srgbClr val="FFFFFF"/>
              </a:solidFill>
              <a:prstDash val="solid"/>
              <a:round/>
            </a:ln>
          </p:spPr>
          <p:txBody>
            <a:bodyPr rtlCol="0" anchor="ctr"/>
            <a:lstStyle/>
            <a:p>
              <a:endParaRPr lang="en-US"/>
            </a:p>
          </p:txBody>
        </p:sp>
        <p:sp>
          <p:nvSpPr>
            <p:cNvPr id="20" name="Freeform 19" descr="Crawford County">
              <a:extLst>
                <a:ext uri="{FF2B5EF4-FFF2-40B4-BE49-F238E27FC236}">
                  <a16:creationId xmlns:a16="http://schemas.microsoft.com/office/drawing/2014/main" id="{384B92CD-BB19-9F8A-AA44-037249CE373C}"/>
                </a:ext>
              </a:extLst>
            </p:cNvPr>
            <p:cNvSpPr/>
            <p:nvPr/>
          </p:nvSpPr>
          <p:spPr>
            <a:xfrm>
              <a:off x="5960357" y="5715231"/>
              <a:ext cx="556579" cy="519724"/>
            </a:xfrm>
            <a:custGeom>
              <a:avLst/>
              <a:gdLst>
                <a:gd name="connsiteX0" fmla="*/ 548743 w 556579"/>
                <a:gd name="connsiteY0" fmla="*/ 0 h 519724"/>
                <a:gd name="connsiteX1" fmla="*/ 540838 w 556579"/>
                <a:gd name="connsiteY1" fmla="*/ 21011 h 519724"/>
                <a:gd name="connsiteX2" fmla="*/ 556579 w 556579"/>
                <a:gd name="connsiteY2" fmla="*/ 63032 h 519724"/>
                <a:gd name="connsiteX3" fmla="*/ 546108 w 556579"/>
                <a:gd name="connsiteY3" fmla="*/ 83974 h 519724"/>
                <a:gd name="connsiteX4" fmla="*/ 556579 w 556579"/>
                <a:gd name="connsiteY4" fmla="*/ 104985 h 519724"/>
                <a:gd name="connsiteX5" fmla="*/ 522461 w 556579"/>
                <a:gd name="connsiteY5" fmla="*/ 112890 h 519724"/>
                <a:gd name="connsiteX6" fmla="*/ 522461 w 556579"/>
                <a:gd name="connsiteY6" fmla="*/ 154843 h 519724"/>
                <a:gd name="connsiteX7" fmla="*/ 511989 w 556579"/>
                <a:gd name="connsiteY7" fmla="*/ 168017 h 519724"/>
                <a:gd name="connsiteX8" fmla="*/ 538202 w 556579"/>
                <a:gd name="connsiteY8" fmla="*/ 194229 h 519724"/>
                <a:gd name="connsiteX9" fmla="*/ 548743 w 556579"/>
                <a:gd name="connsiteY9" fmla="*/ 220510 h 519724"/>
                <a:gd name="connsiteX10" fmla="*/ 527731 w 556579"/>
                <a:gd name="connsiteY10" fmla="*/ 233616 h 519724"/>
                <a:gd name="connsiteX11" fmla="*/ 522461 w 556579"/>
                <a:gd name="connsiteY11" fmla="*/ 286108 h 519724"/>
                <a:gd name="connsiteX12" fmla="*/ 498883 w 556579"/>
                <a:gd name="connsiteY12" fmla="*/ 338601 h 519724"/>
                <a:gd name="connsiteX13" fmla="*/ 493612 w 556579"/>
                <a:gd name="connsiteY13" fmla="*/ 359612 h 519724"/>
                <a:gd name="connsiteX14" fmla="*/ 454223 w 556579"/>
                <a:gd name="connsiteY14" fmla="*/ 396363 h 519724"/>
                <a:gd name="connsiteX15" fmla="*/ 420104 w 556579"/>
                <a:gd name="connsiteY15" fmla="*/ 367517 h 519724"/>
                <a:gd name="connsiteX16" fmla="*/ 396457 w 556579"/>
                <a:gd name="connsiteY16" fmla="*/ 375352 h 519724"/>
                <a:gd name="connsiteX17" fmla="*/ 391187 w 556579"/>
                <a:gd name="connsiteY17" fmla="*/ 414739 h 519724"/>
                <a:gd name="connsiteX18" fmla="*/ 412199 w 556579"/>
                <a:gd name="connsiteY18" fmla="*/ 427845 h 519724"/>
                <a:gd name="connsiteX19" fmla="*/ 454223 w 556579"/>
                <a:gd name="connsiteY19" fmla="*/ 438385 h 519724"/>
                <a:gd name="connsiteX20" fmla="*/ 464695 w 556579"/>
                <a:gd name="connsiteY20" fmla="*/ 448856 h 519724"/>
                <a:gd name="connsiteX21" fmla="*/ 451588 w 556579"/>
                <a:gd name="connsiteY21" fmla="*/ 477771 h 519724"/>
                <a:gd name="connsiteX22" fmla="*/ 385986 w 556579"/>
                <a:gd name="connsiteY22" fmla="*/ 482972 h 519724"/>
                <a:gd name="connsiteX23" fmla="*/ 359703 w 556579"/>
                <a:gd name="connsiteY23" fmla="*/ 519724 h 519724"/>
                <a:gd name="connsiteX24" fmla="*/ 320314 w 556579"/>
                <a:gd name="connsiteY24" fmla="*/ 485607 h 519724"/>
                <a:gd name="connsiteX25" fmla="*/ 283560 w 556579"/>
                <a:gd name="connsiteY25" fmla="*/ 493512 h 519724"/>
                <a:gd name="connsiteX26" fmla="*/ 283560 w 556579"/>
                <a:gd name="connsiteY26" fmla="*/ 354341 h 519724"/>
                <a:gd name="connsiteX27" fmla="*/ 141815 w 556579"/>
                <a:gd name="connsiteY27" fmla="*/ 351776 h 519724"/>
                <a:gd name="connsiteX28" fmla="*/ 141815 w 556579"/>
                <a:gd name="connsiteY28" fmla="*/ 257262 h 519724"/>
                <a:gd name="connsiteX29" fmla="*/ 0 w 556579"/>
                <a:gd name="connsiteY29" fmla="*/ 262462 h 519724"/>
                <a:gd name="connsiteX30" fmla="*/ 0 w 556579"/>
                <a:gd name="connsiteY30" fmla="*/ 44657 h 519724"/>
                <a:gd name="connsiteX31" fmla="*/ 480506 w 556579"/>
                <a:gd name="connsiteY31" fmla="*/ 47222 h 519724"/>
                <a:gd name="connsiteX32" fmla="*/ 480506 w 556579"/>
                <a:gd name="connsiteY32" fmla="*/ 0 h 519724"/>
                <a:gd name="connsiteX33" fmla="*/ 548743 w 556579"/>
                <a:gd name="connsiteY33" fmla="*/ 0 h 519724"/>
                <a:gd name="connsiteX34" fmla="*/ 548743 w 556579"/>
                <a:gd name="connsiteY34" fmla="*/ 0 h 51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6579" h="519724">
                  <a:moveTo>
                    <a:pt x="548743" y="0"/>
                  </a:moveTo>
                  <a:lnTo>
                    <a:pt x="540838" y="21011"/>
                  </a:lnTo>
                  <a:lnTo>
                    <a:pt x="556579" y="63032"/>
                  </a:lnTo>
                  <a:lnTo>
                    <a:pt x="546108" y="83974"/>
                  </a:lnTo>
                  <a:lnTo>
                    <a:pt x="556579" y="104985"/>
                  </a:lnTo>
                  <a:lnTo>
                    <a:pt x="522461" y="112890"/>
                  </a:lnTo>
                  <a:lnTo>
                    <a:pt x="522461" y="154843"/>
                  </a:lnTo>
                  <a:lnTo>
                    <a:pt x="511989" y="168017"/>
                  </a:lnTo>
                  <a:lnTo>
                    <a:pt x="538202" y="194229"/>
                  </a:lnTo>
                  <a:lnTo>
                    <a:pt x="548743" y="220510"/>
                  </a:lnTo>
                  <a:lnTo>
                    <a:pt x="527731" y="233616"/>
                  </a:lnTo>
                  <a:lnTo>
                    <a:pt x="522461" y="286108"/>
                  </a:lnTo>
                  <a:lnTo>
                    <a:pt x="498883" y="338601"/>
                  </a:lnTo>
                  <a:lnTo>
                    <a:pt x="493612" y="359612"/>
                  </a:lnTo>
                  <a:lnTo>
                    <a:pt x="454223" y="396363"/>
                  </a:lnTo>
                  <a:lnTo>
                    <a:pt x="420104" y="367517"/>
                  </a:lnTo>
                  <a:lnTo>
                    <a:pt x="396457" y="375352"/>
                  </a:lnTo>
                  <a:lnTo>
                    <a:pt x="391187" y="414739"/>
                  </a:lnTo>
                  <a:lnTo>
                    <a:pt x="412199" y="427845"/>
                  </a:lnTo>
                  <a:lnTo>
                    <a:pt x="454223" y="438385"/>
                  </a:lnTo>
                  <a:lnTo>
                    <a:pt x="464695" y="448856"/>
                  </a:lnTo>
                  <a:lnTo>
                    <a:pt x="451588" y="477771"/>
                  </a:lnTo>
                  <a:lnTo>
                    <a:pt x="385986" y="482972"/>
                  </a:lnTo>
                  <a:lnTo>
                    <a:pt x="359703" y="519724"/>
                  </a:lnTo>
                  <a:lnTo>
                    <a:pt x="320314" y="485607"/>
                  </a:lnTo>
                  <a:lnTo>
                    <a:pt x="283560" y="493512"/>
                  </a:lnTo>
                  <a:lnTo>
                    <a:pt x="283560" y="354341"/>
                  </a:lnTo>
                  <a:lnTo>
                    <a:pt x="141815" y="351776"/>
                  </a:lnTo>
                  <a:lnTo>
                    <a:pt x="141815" y="257262"/>
                  </a:lnTo>
                  <a:lnTo>
                    <a:pt x="0" y="262462"/>
                  </a:lnTo>
                  <a:lnTo>
                    <a:pt x="0" y="44657"/>
                  </a:lnTo>
                  <a:lnTo>
                    <a:pt x="480506" y="47222"/>
                  </a:lnTo>
                  <a:lnTo>
                    <a:pt x="480506" y="0"/>
                  </a:lnTo>
                  <a:lnTo>
                    <a:pt x="548743" y="0"/>
                  </a:lnTo>
                  <a:lnTo>
                    <a:pt x="548743" y="0"/>
                  </a:lnTo>
                  <a:close/>
                </a:path>
              </a:pathLst>
            </a:custGeom>
            <a:grpFill/>
            <a:ln w="9845" cap="rnd">
              <a:solidFill>
                <a:srgbClr val="FFFFFF"/>
              </a:solidFill>
              <a:prstDash val="solid"/>
              <a:round/>
            </a:ln>
          </p:spPr>
          <p:txBody>
            <a:bodyPr rtlCol="0" anchor="ctr"/>
            <a:lstStyle/>
            <a:p>
              <a:endParaRPr lang="en-US"/>
            </a:p>
          </p:txBody>
        </p:sp>
        <p:sp>
          <p:nvSpPr>
            <p:cNvPr id="21" name="Freeform 20" descr="Daviess County">
              <a:extLst>
                <a:ext uri="{FF2B5EF4-FFF2-40B4-BE49-F238E27FC236}">
                  <a16:creationId xmlns:a16="http://schemas.microsoft.com/office/drawing/2014/main" id="{1CE5B098-90C1-1833-CE6B-288A649AE12B}"/>
                </a:ext>
              </a:extLst>
            </p:cNvPr>
            <p:cNvSpPr/>
            <p:nvPr/>
          </p:nvSpPr>
          <p:spPr>
            <a:xfrm>
              <a:off x="5209536" y="4922504"/>
              <a:ext cx="467329" cy="679836"/>
            </a:xfrm>
            <a:custGeom>
              <a:avLst/>
              <a:gdLst>
                <a:gd name="connsiteX0" fmla="*/ 441047 w 467329"/>
                <a:gd name="connsiteY0" fmla="*/ 393728 h 679836"/>
                <a:gd name="connsiteX1" fmla="*/ 438412 w 467329"/>
                <a:gd name="connsiteY1" fmla="*/ 656260 h 679836"/>
                <a:gd name="connsiteX2" fmla="*/ 422670 w 467329"/>
                <a:gd name="connsiteY2" fmla="*/ 658826 h 679836"/>
                <a:gd name="connsiteX3" fmla="*/ 406928 w 467329"/>
                <a:gd name="connsiteY3" fmla="*/ 679836 h 679836"/>
                <a:gd name="connsiteX4" fmla="*/ 396388 w 467329"/>
                <a:gd name="connsiteY4" fmla="*/ 658826 h 679836"/>
                <a:gd name="connsiteX5" fmla="*/ 372810 w 467329"/>
                <a:gd name="connsiteY5" fmla="*/ 661461 h 679836"/>
                <a:gd name="connsiteX6" fmla="*/ 349162 w 467329"/>
                <a:gd name="connsiteY6" fmla="*/ 643085 h 679836"/>
                <a:gd name="connsiteX7" fmla="*/ 307138 w 467329"/>
                <a:gd name="connsiteY7" fmla="*/ 650990 h 679836"/>
                <a:gd name="connsiteX8" fmla="*/ 283491 w 467329"/>
                <a:gd name="connsiteY8" fmla="*/ 645720 h 679836"/>
                <a:gd name="connsiteX9" fmla="*/ 257277 w 467329"/>
                <a:gd name="connsiteY9" fmla="*/ 658826 h 679836"/>
                <a:gd name="connsiteX10" fmla="*/ 246737 w 467329"/>
                <a:gd name="connsiteY10" fmla="*/ 640450 h 679836"/>
                <a:gd name="connsiteX11" fmla="*/ 199511 w 467329"/>
                <a:gd name="connsiteY11" fmla="*/ 601133 h 679836"/>
                <a:gd name="connsiteX12" fmla="*/ 152217 w 467329"/>
                <a:gd name="connsiteY12" fmla="*/ 637884 h 679836"/>
                <a:gd name="connsiteX13" fmla="*/ 136475 w 467329"/>
                <a:gd name="connsiteY13" fmla="*/ 614238 h 679836"/>
                <a:gd name="connsiteX14" fmla="*/ 97086 w 467329"/>
                <a:gd name="connsiteY14" fmla="*/ 582757 h 679836"/>
                <a:gd name="connsiteX15" fmla="*/ 52496 w 467329"/>
                <a:gd name="connsiteY15" fmla="*/ 598497 h 679836"/>
                <a:gd name="connsiteX16" fmla="*/ 28848 w 467329"/>
                <a:gd name="connsiteY16" fmla="*/ 587957 h 679836"/>
                <a:gd name="connsiteX17" fmla="*/ 0 w 467329"/>
                <a:gd name="connsiteY17" fmla="*/ 359612 h 679836"/>
                <a:gd name="connsiteX18" fmla="*/ 162758 w 467329"/>
                <a:gd name="connsiteY18" fmla="*/ 65598 h 679836"/>
                <a:gd name="connsiteX19" fmla="*/ 217888 w 467329"/>
                <a:gd name="connsiteY19" fmla="*/ 0 h 679836"/>
                <a:gd name="connsiteX20" fmla="*/ 299302 w 467329"/>
                <a:gd name="connsiteY20" fmla="*/ 5270 h 679836"/>
                <a:gd name="connsiteX21" fmla="*/ 467330 w 467329"/>
                <a:gd name="connsiteY21" fmla="*/ 2635 h 679836"/>
                <a:gd name="connsiteX22" fmla="*/ 467330 w 467329"/>
                <a:gd name="connsiteY22" fmla="*/ 144372 h 679836"/>
                <a:gd name="connsiteX23" fmla="*/ 443682 w 467329"/>
                <a:gd name="connsiteY23" fmla="*/ 144372 h 679836"/>
                <a:gd name="connsiteX24" fmla="*/ 441047 w 467329"/>
                <a:gd name="connsiteY24" fmla="*/ 346506 h 679836"/>
                <a:gd name="connsiteX25" fmla="*/ 441047 w 467329"/>
                <a:gd name="connsiteY25" fmla="*/ 388458 h 679836"/>
                <a:gd name="connsiteX26" fmla="*/ 441047 w 467329"/>
                <a:gd name="connsiteY26" fmla="*/ 393728 h 679836"/>
                <a:gd name="connsiteX27" fmla="*/ 441047 w 467329"/>
                <a:gd name="connsiteY27" fmla="*/ 393728 h 679836"/>
                <a:gd name="connsiteX28" fmla="*/ 441047 w 467329"/>
                <a:gd name="connsiteY28" fmla="*/ 393728 h 6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29" h="679836">
                  <a:moveTo>
                    <a:pt x="441047" y="393728"/>
                  </a:moveTo>
                  <a:lnTo>
                    <a:pt x="438412" y="656260"/>
                  </a:lnTo>
                  <a:lnTo>
                    <a:pt x="422670" y="658826"/>
                  </a:lnTo>
                  <a:lnTo>
                    <a:pt x="406928" y="679836"/>
                  </a:lnTo>
                  <a:lnTo>
                    <a:pt x="396388" y="658826"/>
                  </a:lnTo>
                  <a:lnTo>
                    <a:pt x="372810" y="661461"/>
                  </a:lnTo>
                  <a:lnTo>
                    <a:pt x="349162" y="643085"/>
                  </a:lnTo>
                  <a:lnTo>
                    <a:pt x="307138" y="650990"/>
                  </a:lnTo>
                  <a:lnTo>
                    <a:pt x="283491" y="645720"/>
                  </a:lnTo>
                  <a:lnTo>
                    <a:pt x="257277" y="658826"/>
                  </a:lnTo>
                  <a:lnTo>
                    <a:pt x="246737" y="640450"/>
                  </a:lnTo>
                  <a:lnTo>
                    <a:pt x="199511" y="601133"/>
                  </a:lnTo>
                  <a:lnTo>
                    <a:pt x="152217" y="637884"/>
                  </a:lnTo>
                  <a:lnTo>
                    <a:pt x="136475" y="614238"/>
                  </a:lnTo>
                  <a:lnTo>
                    <a:pt x="97086" y="582757"/>
                  </a:lnTo>
                  <a:lnTo>
                    <a:pt x="52496" y="598497"/>
                  </a:lnTo>
                  <a:lnTo>
                    <a:pt x="28848" y="587957"/>
                  </a:lnTo>
                  <a:lnTo>
                    <a:pt x="0" y="359612"/>
                  </a:lnTo>
                  <a:lnTo>
                    <a:pt x="162758" y="65598"/>
                  </a:lnTo>
                  <a:lnTo>
                    <a:pt x="217888" y="0"/>
                  </a:lnTo>
                  <a:lnTo>
                    <a:pt x="299302" y="5270"/>
                  </a:lnTo>
                  <a:lnTo>
                    <a:pt x="467330" y="2635"/>
                  </a:lnTo>
                  <a:lnTo>
                    <a:pt x="467330" y="144372"/>
                  </a:lnTo>
                  <a:lnTo>
                    <a:pt x="443682" y="144372"/>
                  </a:lnTo>
                  <a:lnTo>
                    <a:pt x="441047" y="346506"/>
                  </a:lnTo>
                  <a:lnTo>
                    <a:pt x="441047" y="388458"/>
                  </a:lnTo>
                  <a:lnTo>
                    <a:pt x="441047" y="393728"/>
                  </a:lnTo>
                  <a:lnTo>
                    <a:pt x="441047" y="393728"/>
                  </a:lnTo>
                  <a:lnTo>
                    <a:pt x="441047" y="393728"/>
                  </a:lnTo>
                  <a:close/>
                </a:path>
              </a:pathLst>
            </a:custGeom>
            <a:grpFill/>
            <a:ln w="9845" cap="rnd">
              <a:solidFill>
                <a:srgbClr val="FFFFFF"/>
              </a:solidFill>
              <a:prstDash val="solid"/>
              <a:round/>
            </a:ln>
          </p:spPr>
          <p:txBody>
            <a:bodyPr rtlCol="0" anchor="ctr"/>
            <a:lstStyle/>
            <a:p>
              <a:endParaRPr lang="en-US"/>
            </a:p>
          </p:txBody>
        </p:sp>
        <p:sp>
          <p:nvSpPr>
            <p:cNvPr id="22" name="Freeform 21" descr="Dearborn County">
              <a:extLst>
                <a:ext uri="{FF2B5EF4-FFF2-40B4-BE49-F238E27FC236}">
                  <a16:creationId xmlns:a16="http://schemas.microsoft.com/office/drawing/2014/main" id="{BE235374-AB36-248B-B200-F69FDE696A3C}"/>
                </a:ext>
              </a:extLst>
            </p:cNvPr>
            <p:cNvSpPr/>
            <p:nvPr/>
          </p:nvSpPr>
          <p:spPr>
            <a:xfrm>
              <a:off x="7945207" y="4250503"/>
              <a:ext cx="393822" cy="606402"/>
            </a:xfrm>
            <a:custGeom>
              <a:avLst/>
              <a:gdLst>
                <a:gd name="connsiteX0" fmla="*/ 391187 w 393822"/>
                <a:gd name="connsiteY0" fmla="*/ 89245 h 606402"/>
                <a:gd name="connsiteX1" fmla="*/ 393822 w 393822"/>
                <a:gd name="connsiteY1" fmla="*/ 236251 h 606402"/>
                <a:gd name="connsiteX2" fmla="*/ 393822 w 393822"/>
                <a:gd name="connsiteY2" fmla="*/ 241521 h 606402"/>
                <a:gd name="connsiteX3" fmla="*/ 393822 w 393822"/>
                <a:gd name="connsiteY3" fmla="*/ 244156 h 606402"/>
                <a:gd name="connsiteX4" fmla="*/ 393822 w 393822"/>
                <a:gd name="connsiteY4" fmla="*/ 328130 h 606402"/>
                <a:gd name="connsiteX5" fmla="*/ 380646 w 393822"/>
                <a:gd name="connsiteY5" fmla="*/ 333400 h 606402"/>
                <a:gd name="connsiteX6" fmla="*/ 341326 w 393822"/>
                <a:gd name="connsiteY6" fmla="*/ 372787 h 606402"/>
                <a:gd name="connsiteX7" fmla="*/ 296667 w 393822"/>
                <a:gd name="connsiteY7" fmla="*/ 406904 h 606402"/>
                <a:gd name="connsiteX8" fmla="*/ 322949 w 393822"/>
                <a:gd name="connsiteY8" fmla="*/ 451491 h 606402"/>
                <a:gd name="connsiteX9" fmla="*/ 299302 w 393822"/>
                <a:gd name="connsiteY9" fmla="*/ 477772 h 606402"/>
                <a:gd name="connsiteX10" fmla="*/ 265183 w 393822"/>
                <a:gd name="connsiteY10" fmla="*/ 480407 h 606402"/>
                <a:gd name="connsiteX11" fmla="*/ 215253 w 393822"/>
                <a:gd name="connsiteY11" fmla="*/ 509253 h 606402"/>
                <a:gd name="connsiteX12" fmla="*/ 168028 w 393822"/>
                <a:gd name="connsiteY12" fmla="*/ 517159 h 606402"/>
                <a:gd name="connsiteX13" fmla="*/ 165393 w 393822"/>
                <a:gd name="connsiteY13" fmla="*/ 530264 h 606402"/>
                <a:gd name="connsiteX14" fmla="*/ 126004 w 393822"/>
                <a:gd name="connsiteY14" fmla="*/ 543370 h 606402"/>
                <a:gd name="connsiteX15" fmla="*/ 102356 w 393822"/>
                <a:gd name="connsiteY15" fmla="*/ 574852 h 606402"/>
                <a:gd name="connsiteX16" fmla="*/ 55131 w 393822"/>
                <a:gd name="connsiteY16" fmla="*/ 601133 h 606402"/>
                <a:gd name="connsiteX17" fmla="*/ 15742 w 393822"/>
                <a:gd name="connsiteY17" fmla="*/ 606403 h 606402"/>
                <a:gd name="connsiteX18" fmla="*/ 15742 w 393822"/>
                <a:gd name="connsiteY18" fmla="*/ 593228 h 606402"/>
                <a:gd name="connsiteX19" fmla="*/ 0 w 393822"/>
                <a:gd name="connsiteY19" fmla="*/ 590662 h 606402"/>
                <a:gd name="connsiteX20" fmla="*/ 76143 w 393822"/>
                <a:gd name="connsiteY20" fmla="*/ 2635 h 606402"/>
                <a:gd name="connsiteX21" fmla="*/ 249372 w 393822"/>
                <a:gd name="connsiteY21" fmla="*/ 0 h 606402"/>
                <a:gd name="connsiteX22" fmla="*/ 388552 w 393822"/>
                <a:gd name="connsiteY22" fmla="*/ 0 h 606402"/>
                <a:gd name="connsiteX23" fmla="*/ 388552 w 393822"/>
                <a:gd name="connsiteY23" fmla="*/ 47292 h 606402"/>
                <a:gd name="connsiteX24" fmla="*/ 391187 w 393822"/>
                <a:gd name="connsiteY24" fmla="*/ 89245 h 606402"/>
                <a:gd name="connsiteX25" fmla="*/ 391187 w 393822"/>
                <a:gd name="connsiteY25" fmla="*/ 89245 h 60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3822" h="606402">
                  <a:moveTo>
                    <a:pt x="391187" y="89245"/>
                  </a:moveTo>
                  <a:lnTo>
                    <a:pt x="393822" y="236251"/>
                  </a:lnTo>
                  <a:lnTo>
                    <a:pt x="393822" y="241521"/>
                  </a:lnTo>
                  <a:lnTo>
                    <a:pt x="393822" y="244156"/>
                  </a:lnTo>
                  <a:lnTo>
                    <a:pt x="393822" y="328130"/>
                  </a:lnTo>
                  <a:lnTo>
                    <a:pt x="380646" y="333400"/>
                  </a:lnTo>
                  <a:lnTo>
                    <a:pt x="341326" y="372787"/>
                  </a:lnTo>
                  <a:lnTo>
                    <a:pt x="296667" y="406904"/>
                  </a:lnTo>
                  <a:lnTo>
                    <a:pt x="322949" y="451491"/>
                  </a:lnTo>
                  <a:lnTo>
                    <a:pt x="299302" y="477772"/>
                  </a:lnTo>
                  <a:lnTo>
                    <a:pt x="265183" y="480407"/>
                  </a:lnTo>
                  <a:lnTo>
                    <a:pt x="215253" y="509253"/>
                  </a:lnTo>
                  <a:lnTo>
                    <a:pt x="168028" y="517159"/>
                  </a:lnTo>
                  <a:lnTo>
                    <a:pt x="165393" y="530264"/>
                  </a:lnTo>
                  <a:lnTo>
                    <a:pt x="126004" y="543370"/>
                  </a:lnTo>
                  <a:lnTo>
                    <a:pt x="102356" y="574852"/>
                  </a:lnTo>
                  <a:lnTo>
                    <a:pt x="55131" y="601133"/>
                  </a:lnTo>
                  <a:lnTo>
                    <a:pt x="15742" y="606403"/>
                  </a:lnTo>
                  <a:lnTo>
                    <a:pt x="15742" y="593228"/>
                  </a:lnTo>
                  <a:lnTo>
                    <a:pt x="0" y="590662"/>
                  </a:lnTo>
                  <a:lnTo>
                    <a:pt x="76143" y="2635"/>
                  </a:lnTo>
                  <a:lnTo>
                    <a:pt x="249372" y="0"/>
                  </a:lnTo>
                  <a:lnTo>
                    <a:pt x="388552" y="0"/>
                  </a:lnTo>
                  <a:lnTo>
                    <a:pt x="388552" y="47292"/>
                  </a:lnTo>
                  <a:lnTo>
                    <a:pt x="391187" y="89245"/>
                  </a:lnTo>
                  <a:lnTo>
                    <a:pt x="391187" y="89245"/>
                  </a:lnTo>
                  <a:close/>
                </a:path>
              </a:pathLst>
            </a:custGeom>
            <a:grpFill/>
            <a:ln w="9845" cap="rnd">
              <a:solidFill>
                <a:srgbClr val="FFFFFF"/>
              </a:solidFill>
              <a:prstDash val="solid"/>
              <a:round/>
            </a:ln>
          </p:spPr>
          <p:txBody>
            <a:bodyPr rtlCol="0" anchor="ctr"/>
            <a:lstStyle/>
            <a:p>
              <a:endParaRPr lang="en-US"/>
            </a:p>
          </p:txBody>
        </p:sp>
        <p:sp>
          <p:nvSpPr>
            <p:cNvPr id="23" name="Freeform 22" descr="Decatur County">
              <a:extLst>
                <a:ext uri="{FF2B5EF4-FFF2-40B4-BE49-F238E27FC236}">
                  <a16:creationId xmlns:a16="http://schemas.microsoft.com/office/drawing/2014/main" id="{89EC8D8D-A134-934A-9532-8CAFAFF5E8EF}"/>
                </a:ext>
              </a:extLst>
            </p:cNvPr>
            <p:cNvSpPr/>
            <p:nvPr/>
          </p:nvSpPr>
          <p:spPr>
            <a:xfrm>
              <a:off x="7231072" y="4016888"/>
              <a:ext cx="496247" cy="532899"/>
            </a:xfrm>
            <a:custGeom>
              <a:avLst/>
              <a:gdLst>
                <a:gd name="connsiteX0" fmla="*/ 0 w 496247"/>
                <a:gd name="connsiteY0" fmla="*/ 438385 h 532899"/>
                <a:gd name="connsiteX1" fmla="*/ 2635 w 496247"/>
                <a:gd name="connsiteY1" fmla="*/ 175853 h 532899"/>
                <a:gd name="connsiteX2" fmla="*/ 70873 w 496247"/>
                <a:gd name="connsiteY2" fmla="*/ 173288 h 532899"/>
                <a:gd name="connsiteX3" fmla="*/ 70873 w 496247"/>
                <a:gd name="connsiteY3" fmla="*/ 5270 h 532899"/>
                <a:gd name="connsiteX4" fmla="*/ 490977 w 496247"/>
                <a:gd name="connsiteY4" fmla="*/ 0 h 532899"/>
                <a:gd name="connsiteX5" fmla="*/ 496247 w 496247"/>
                <a:gd name="connsiteY5" fmla="*/ 304484 h 532899"/>
                <a:gd name="connsiteX6" fmla="*/ 317679 w 496247"/>
                <a:gd name="connsiteY6" fmla="*/ 422644 h 532899"/>
                <a:gd name="connsiteX7" fmla="*/ 315044 w 496247"/>
                <a:gd name="connsiteY7" fmla="*/ 425279 h 532899"/>
                <a:gd name="connsiteX8" fmla="*/ 154921 w 496247"/>
                <a:gd name="connsiteY8" fmla="*/ 530264 h 532899"/>
                <a:gd name="connsiteX9" fmla="*/ 2635 w 496247"/>
                <a:gd name="connsiteY9" fmla="*/ 532899 h 532899"/>
                <a:gd name="connsiteX10" fmla="*/ 0 w 496247"/>
                <a:gd name="connsiteY10" fmla="*/ 443655 h 532899"/>
                <a:gd name="connsiteX11" fmla="*/ 0 w 496247"/>
                <a:gd name="connsiteY11" fmla="*/ 438385 h 532899"/>
                <a:gd name="connsiteX12" fmla="*/ 0 w 496247"/>
                <a:gd name="connsiteY12" fmla="*/ 438385 h 5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247" h="532899">
                  <a:moveTo>
                    <a:pt x="0" y="438385"/>
                  </a:moveTo>
                  <a:lnTo>
                    <a:pt x="2635" y="175853"/>
                  </a:lnTo>
                  <a:lnTo>
                    <a:pt x="70873" y="173288"/>
                  </a:lnTo>
                  <a:lnTo>
                    <a:pt x="70873" y="5270"/>
                  </a:lnTo>
                  <a:lnTo>
                    <a:pt x="490977" y="0"/>
                  </a:lnTo>
                  <a:lnTo>
                    <a:pt x="496247" y="304484"/>
                  </a:lnTo>
                  <a:lnTo>
                    <a:pt x="317679" y="422644"/>
                  </a:lnTo>
                  <a:lnTo>
                    <a:pt x="315044" y="425279"/>
                  </a:lnTo>
                  <a:lnTo>
                    <a:pt x="154921" y="530264"/>
                  </a:lnTo>
                  <a:lnTo>
                    <a:pt x="2635" y="532899"/>
                  </a:lnTo>
                  <a:lnTo>
                    <a:pt x="0" y="443655"/>
                  </a:lnTo>
                  <a:lnTo>
                    <a:pt x="0" y="438385"/>
                  </a:lnTo>
                  <a:lnTo>
                    <a:pt x="0" y="438385"/>
                  </a:lnTo>
                  <a:close/>
                </a:path>
              </a:pathLst>
            </a:custGeom>
            <a:grpFill/>
            <a:ln w="9845" cap="rnd">
              <a:solidFill>
                <a:srgbClr val="FFFFFF"/>
              </a:solidFill>
              <a:prstDash val="solid"/>
              <a:round/>
            </a:ln>
          </p:spPr>
          <p:txBody>
            <a:bodyPr rtlCol="0" anchor="ctr"/>
            <a:lstStyle/>
            <a:p>
              <a:endParaRPr lang="en-US"/>
            </a:p>
          </p:txBody>
        </p:sp>
        <p:sp>
          <p:nvSpPr>
            <p:cNvPr id="24" name="Freeform 23" descr="DeKalb County">
              <a:extLst>
                <a:ext uri="{FF2B5EF4-FFF2-40B4-BE49-F238E27FC236}">
                  <a16:creationId xmlns:a16="http://schemas.microsoft.com/office/drawing/2014/main" id="{939409FA-6EBF-8BA7-A04A-C2F006A69A97}"/>
                </a:ext>
              </a:extLst>
            </p:cNvPr>
            <p:cNvSpPr/>
            <p:nvPr/>
          </p:nvSpPr>
          <p:spPr>
            <a:xfrm>
              <a:off x="7806028" y="601825"/>
              <a:ext cx="488341" cy="443655"/>
            </a:xfrm>
            <a:custGeom>
              <a:avLst/>
              <a:gdLst>
                <a:gd name="connsiteX0" fmla="*/ 480505 w 488341"/>
                <a:gd name="connsiteY0" fmla="*/ 0 h 443655"/>
                <a:gd name="connsiteX1" fmla="*/ 483071 w 488341"/>
                <a:gd name="connsiteY1" fmla="*/ 170653 h 443655"/>
                <a:gd name="connsiteX2" fmla="*/ 488342 w 488341"/>
                <a:gd name="connsiteY2" fmla="*/ 425279 h 443655"/>
                <a:gd name="connsiteX3" fmla="*/ 7905 w 488341"/>
                <a:gd name="connsiteY3" fmla="*/ 443655 h 443655"/>
                <a:gd name="connsiteX4" fmla="*/ 0 w 488341"/>
                <a:gd name="connsiteY4" fmla="*/ 15810 h 443655"/>
                <a:gd name="connsiteX5" fmla="*/ 480505 w 488341"/>
                <a:gd name="connsiteY5" fmla="*/ 0 h 443655"/>
                <a:gd name="connsiteX6" fmla="*/ 480505 w 488341"/>
                <a:gd name="connsiteY6" fmla="*/ 0 h 44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341" h="443655">
                  <a:moveTo>
                    <a:pt x="480505" y="0"/>
                  </a:moveTo>
                  <a:lnTo>
                    <a:pt x="483071" y="170653"/>
                  </a:lnTo>
                  <a:lnTo>
                    <a:pt x="488342" y="425279"/>
                  </a:lnTo>
                  <a:lnTo>
                    <a:pt x="7905" y="443655"/>
                  </a:lnTo>
                  <a:lnTo>
                    <a:pt x="0" y="15810"/>
                  </a:lnTo>
                  <a:lnTo>
                    <a:pt x="480505" y="0"/>
                  </a:lnTo>
                  <a:lnTo>
                    <a:pt x="480505" y="0"/>
                  </a:lnTo>
                  <a:close/>
                </a:path>
              </a:pathLst>
            </a:custGeom>
            <a:grpFill/>
            <a:ln w="9845" cap="rnd">
              <a:solidFill>
                <a:srgbClr val="FFFFFF"/>
              </a:solidFill>
              <a:prstDash val="solid"/>
              <a:round/>
            </a:ln>
          </p:spPr>
          <p:txBody>
            <a:bodyPr rtlCol="0" anchor="ctr"/>
            <a:lstStyle/>
            <a:p>
              <a:endParaRPr lang="en-US"/>
            </a:p>
          </p:txBody>
        </p:sp>
        <p:sp>
          <p:nvSpPr>
            <p:cNvPr id="25" name="Freeform 24" descr="Deleware County">
              <a:extLst>
                <a:ext uri="{FF2B5EF4-FFF2-40B4-BE49-F238E27FC236}">
                  <a16:creationId xmlns:a16="http://schemas.microsoft.com/office/drawing/2014/main" id="{3A3FC973-5444-AC80-50F8-81D0A7BB206E}"/>
                </a:ext>
              </a:extLst>
            </p:cNvPr>
            <p:cNvSpPr/>
            <p:nvPr/>
          </p:nvSpPr>
          <p:spPr>
            <a:xfrm>
              <a:off x="7351874" y="2497033"/>
              <a:ext cx="462059" cy="501417"/>
            </a:xfrm>
            <a:custGeom>
              <a:avLst/>
              <a:gdLst>
                <a:gd name="connsiteX0" fmla="*/ 456789 w 462059"/>
                <a:gd name="connsiteY0" fmla="*/ 312389 h 501417"/>
                <a:gd name="connsiteX1" fmla="*/ 462059 w 462059"/>
                <a:gd name="connsiteY1" fmla="*/ 496147 h 501417"/>
                <a:gd name="connsiteX2" fmla="*/ 7836 w 462059"/>
                <a:gd name="connsiteY2" fmla="*/ 501418 h 501417"/>
                <a:gd name="connsiteX3" fmla="*/ 7836 w 462059"/>
                <a:gd name="connsiteY3" fmla="*/ 493512 h 501417"/>
                <a:gd name="connsiteX4" fmla="*/ 7836 w 462059"/>
                <a:gd name="connsiteY4" fmla="*/ 477772 h 501417"/>
                <a:gd name="connsiteX5" fmla="*/ 5201 w 462059"/>
                <a:gd name="connsiteY5" fmla="*/ 438385 h 501417"/>
                <a:gd name="connsiteX6" fmla="*/ 5201 w 462059"/>
                <a:gd name="connsiteY6" fmla="*/ 433115 h 501417"/>
                <a:gd name="connsiteX7" fmla="*/ 5201 w 462059"/>
                <a:gd name="connsiteY7" fmla="*/ 417374 h 501417"/>
                <a:gd name="connsiteX8" fmla="*/ 0 w 462059"/>
                <a:gd name="connsiteY8" fmla="*/ 5270 h 501417"/>
                <a:gd name="connsiteX9" fmla="*/ 168028 w 462059"/>
                <a:gd name="connsiteY9" fmla="*/ 5270 h 501417"/>
                <a:gd name="connsiteX10" fmla="*/ 448953 w 462059"/>
                <a:gd name="connsiteY10" fmla="*/ 0 h 501417"/>
                <a:gd name="connsiteX11" fmla="*/ 448953 w 462059"/>
                <a:gd name="connsiteY11" fmla="*/ 31551 h 501417"/>
                <a:gd name="connsiteX12" fmla="*/ 451519 w 462059"/>
                <a:gd name="connsiteY12" fmla="*/ 120795 h 501417"/>
                <a:gd name="connsiteX13" fmla="*/ 456789 w 462059"/>
                <a:gd name="connsiteY13" fmla="*/ 307119 h 501417"/>
                <a:gd name="connsiteX14" fmla="*/ 456789 w 462059"/>
                <a:gd name="connsiteY14" fmla="*/ 312389 h 501417"/>
                <a:gd name="connsiteX15" fmla="*/ 456789 w 462059"/>
                <a:gd name="connsiteY15" fmla="*/ 312389 h 5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2059" h="501417">
                  <a:moveTo>
                    <a:pt x="456789" y="312389"/>
                  </a:moveTo>
                  <a:lnTo>
                    <a:pt x="462059" y="496147"/>
                  </a:lnTo>
                  <a:lnTo>
                    <a:pt x="7836" y="501418"/>
                  </a:lnTo>
                  <a:lnTo>
                    <a:pt x="7836" y="493512"/>
                  </a:lnTo>
                  <a:lnTo>
                    <a:pt x="7836" y="477772"/>
                  </a:lnTo>
                  <a:lnTo>
                    <a:pt x="5201" y="438385"/>
                  </a:lnTo>
                  <a:lnTo>
                    <a:pt x="5201" y="433115"/>
                  </a:lnTo>
                  <a:lnTo>
                    <a:pt x="5201" y="417374"/>
                  </a:lnTo>
                  <a:lnTo>
                    <a:pt x="0" y="5270"/>
                  </a:lnTo>
                  <a:lnTo>
                    <a:pt x="168028" y="5270"/>
                  </a:lnTo>
                  <a:lnTo>
                    <a:pt x="448953" y="0"/>
                  </a:lnTo>
                  <a:lnTo>
                    <a:pt x="448953" y="31551"/>
                  </a:lnTo>
                  <a:lnTo>
                    <a:pt x="451519" y="120795"/>
                  </a:lnTo>
                  <a:lnTo>
                    <a:pt x="456789" y="307119"/>
                  </a:lnTo>
                  <a:lnTo>
                    <a:pt x="456789" y="312389"/>
                  </a:lnTo>
                  <a:lnTo>
                    <a:pt x="456789" y="312389"/>
                  </a:lnTo>
                  <a:close/>
                </a:path>
              </a:pathLst>
            </a:custGeom>
            <a:grpFill/>
            <a:ln w="9845" cap="rnd">
              <a:solidFill>
                <a:srgbClr val="FFFFFF"/>
              </a:solidFill>
              <a:prstDash val="solid"/>
              <a:round/>
            </a:ln>
          </p:spPr>
          <p:txBody>
            <a:bodyPr rtlCol="0" anchor="ctr"/>
            <a:lstStyle/>
            <a:p>
              <a:endParaRPr lang="en-US"/>
            </a:p>
          </p:txBody>
        </p:sp>
        <p:sp>
          <p:nvSpPr>
            <p:cNvPr id="26" name="Freeform 25" descr="Dubois County">
              <a:extLst>
                <a:ext uri="{FF2B5EF4-FFF2-40B4-BE49-F238E27FC236}">
                  <a16:creationId xmlns:a16="http://schemas.microsoft.com/office/drawing/2014/main" id="{9C366F9D-7B4E-41AC-9ED0-D68D0EA2792A}"/>
                </a:ext>
              </a:extLst>
            </p:cNvPr>
            <p:cNvSpPr/>
            <p:nvPr/>
          </p:nvSpPr>
          <p:spPr>
            <a:xfrm>
              <a:off x="5451072" y="5544578"/>
              <a:ext cx="511919" cy="527628"/>
            </a:xfrm>
            <a:custGeom>
              <a:avLst/>
              <a:gdLst>
                <a:gd name="connsiteX0" fmla="*/ 509285 w 511919"/>
                <a:gd name="connsiteY0" fmla="*/ 215309 h 527628"/>
                <a:gd name="connsiteX1" fmla="*/ 509285 w 511919"/>
                <a:gd name="connsiteY1" fmla="*/ 433115 h 527628"/>
                <a:gd name="connsiteX2" fmla="*/ 511920 w 511919"/>
                <a:gd name="connsiteY2" fmla="*/ 456761 h 527628"/>
                <a:gd name="connsiteX3" fmla="*/ 364904 w 511919"/>
                <a:gd name="connsiteY3" fmla="*/ 454126 h 527628"/>
                <a:gd name="connsiteX4" fmla="*/ 364904 w 511919"/>
                <a:gd name="connsiteY4" fmla="*/ 527629 h 527628"/>
                <a:gd name="connsiteX5" fmla="*/ 73508 w 511919"/>
                <a:gd name="connsiteY5" fmla="*/ 527629 h 527628"/>
                <a:gd name="connsiteX6" fmla="*/ 0 w 511919"/>
                <a:gd name="connsiteY6" fmla="*/ 527629 h 527628"/>
                <a:gd name="connsiteX7" fmla="*/ 2635 w 511919"/>
                <a:gd name="connsiteY7" fmla="*/ 480407 h 527628"/>
                <a:gd name="connsiteX8" fmla="*/ 5201 w 511919"/>
                <a:gd name="connsiteY8" fmla="*/ 18376 h 527628"/>
                <a:gd name="connsiteX9" fmla="*/ 15742 w 511919"/>
                <a:gd name="connsiteY9" fmla="*/ 36752 h 527628"/>
                <a:gd name="connsiteX10" fmla="*/ 41955 w 511919"/>
                <a:gd name="connsiteY10" fmla="*/ 23646 h 527628"/>
                <a:gd name="connsiteX11" fmla="*/ 65602 w 511919"/>
                <a:gd name="connsiteY11" fmla="*/ 28916 h 527628"/>
                <a:gd name="connsiteX12" fmla="*/ 107627 w 511919"/>
                <a:gd name="connsiteY12" fmla="*/ 21011 h 527628"/>
                <a:gd name="connsiteX13" fmla="*/ 131274 w 511919"/>
                <a:gd name="connsiteY13" fmla="*/ 39387 h 527628"/>
                <a:gd name="connsiteX14" fmla="*/ 154852 w 511919"/>
                <a:gd name="connsiteY14" fmla="*/ 36752 h 527628"/>
                <a:gd name="connsiteX15" fmla="*/ 165393 w 511919"/>
                <a:gd name="connsiteY15" fmla="*/ 57762 h 527628"/>
                <a:gd name="connsiteX16" fmla="*/ 181134 w 511919"/>
                <a:gd name="connsiteY16" fmla="*/ 36752 h 527628"/>
                <a:gd name="connsiteX17" fmla="*/ 196876 w 511919"/>
                <a:gd name="connsiteY17" fmla="*/ 34186 h 527628"/>
                <a:gd name="connsiteX18" fmla="*/ 209983 w 511919"/>
                <a:gd name="connsiteY18" fmla="*/ 49926 h 527628"/>
                <a:gd name="connsiteX19" fmla="*/ 225794 w 511919"/>
                <a:gd name="connsiteY19" fmla="*/ 42022 h 527628"/>
                <a:gd name="connsiteX20" fmla="*/ 252007 w 511919"/>
                <a:gd name="connsiteY20" fmla="*/ 52562 h 527628"/>
                <a:gd name="connsiteX21" fmla="*/ 283491 w 511919"/>
                <a:gd name="connsiteY21" fmla="*/ 28916 h 527628"/>
                <a:gd name="connsiteX22" fmla="*/ 307138 w 511919"/>
                <a:gd name="connsiteY22" fmla="*/ 0 h 527628"/>
                <a:gd name="connsiteX23" fmla="*/ 509285 w 511919"/>
                <a:gd name="connsiteY23" fmla="*/ 0 h 527628"/>
                <a:gd name="connsiteX24" fmla="*/ 509285 w 511919"/>
                <a:gd name="connsiteY24" fmla="*/ 215309 h 527628"/>
                <a:gd name="connsiteX25" fmla="*/ 509285 w 511919"/>
                <a:gd name="connsiteY25" fmla="*/ 215309 h 52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1919" h="527628">
                  <a:moveTo>
                    <a:pt x="509285" y="215309"/>
                  </a:moveTo>
                  <a:lnTo>
                    <a:pt x="509285" y="433115"/>
                  </a:lnTo>
                  <a:lnTo>
                    <a:pt x="511920" y="456761"/>
                  </a:lnTo>
                  <a:lnTo>
                    <a:pt x="364904" y="454126"/>
                  </a:lnTo>
                  <a:lnTo>
                    <a:pt x="364904" y="527629"/>
                  </a:lnTo>
                  <a:lnTo>
                    <a:pt x="73508" y="527629"/>
                  </a:lnTo>
                  <a:lnTo>
                    <a:pt x="0" y="527629"/>
                  </a:lnTo>
                  <a:lnTo>
                    <a:pt x="2635" y="480407"/>
                  </a:lnTo>
                  <a:lnTo>
                    <a:pt x="5201" y="18376"/>
                  </a:lnTo>
                  <a:lnTo>
                    <a:pt x="15742" y="36752"/>
                  </a:lnTo>
                  <a:lnTo>
                    <a:pt x="41955" y="23646"/>
                  </a:lnTo>
                  <a:lnTo>
                    <a:pt x="65602" y="28916"/>
                  </a:lnTo>
                  <a:lnTo>
                    <a:pt x="107627" y="21011"/>
                  </a:lnTo>
                  <a:lnTo>
                    <a:pt x="131274" y="39387"/>
                  </a:lnTo>
                  <a:lnTo>
                    <a:pt x="154852" y="36752"/>
                  </a:lnTo>
                  <a:lnTo>
                    <a:pt x="165393" y="57762"/>
                  </a:lnTo>
                  <a:lnTo>
                    <a:pt x="181134" y="36752"/>
                  </a:lnTo>
                  <a:lnTo>
                    <a:pt x="196876" y="34186"/>
                  </a:lnTo>
                  <a:lnTo>
                    <a:pt x="209983" y="49926"/>
                  </a:lnTo>
                  <a:lnTo>
                    <a:pt x="225794" y="42022"/>
                  </a:lnTo>
                  <a:lnTo>
                    <a:pt x="252007" y="52562"/>
                  </a:lnTo>
                  <a:lnTo>
                    <a:pt x="283491" y="28916"/>
                  </a:lnTo>
                  <a:lnTo>
                    <a:pt x="307138" y="0"/>
                  </a:lnTo>
                  <a:lnTo>
                    <a:pt x="509285" y="0"/>
                  </a:lnTo>
                  <a:lnTo>
                    <a:pt x="509285" y="215309"/>
                  </a:lnTo>
                  <a:lnTo>
                    <a:pt x="509285" y="215309"/>
                  </a:lnTo>
                  <a:close/>
                </a:path>
              </a:pathLst>
            </a:custGeom>
            <a:grpFill/>
            <a:ln w="9845" cap="rnd">
              <a:solidFill>
                <a:srgbClr val="FFFFFF"/>
              </a:solidFill>
              <a:prstDash val="solid"/>
              <a:round/>
            </a:ln>
          </p:spPr>
          <p:txBody>
            <a:bodyPr rtlCol="0" anchor="ctr"/>
            <a:lstStyle/>
            <a:p>
              <a:endParaRPr lang="en-US"/>
            </a:p>
          </p:txBody>
        </p:sp>
        <p:sp>
          <p:nvSpPr>
            <p:cNvPr id="27" name="Freeform 26" descr="Elkhart County">
              <a:extLst>
                <a:ext uri="{FF2B5EF4-FFF2-40B4-BE49-F238E27FC236}">
                  <a16:creationId xmlns:a16="http://schemas.microsoft.com/office/drawing/2014/main" id="{8F8ACD59-F114-82DE-3391-85314BC94752}"/>
                </a:ext>
              </a:extLst>
            </p:cNvPr>
            <p:cNvSpPr/>
            <p:nvPr/>
          </p:nvSpPr>
          <p:spPr>
            <a:xfrm>
              <a:off x="6734894" y="242214"/>
              <a:ext cx="506718" cy="532899"/>
            </a:xfrm>
            <a:custGeom>
              <a:avLst/>
              <a:gdLst>
                <a:gd name="connsiteX0" fmla="*/ 506719 w 506718"/>
                <a:gd name="connsiteY0" fmla="*/ 527629 h 532899"/>
                <a:gd name="connsiteX1" fmla="*/ 396457 w 506718"/>
                <a:gd name="connsiteY1" fmla="*/ 530264 h 532899"/>
                <a:gd name="connsiteX2" fmla="*/ 375445 w 506718"/>
                <a:gd name="connsiteY2" fmla="*/ 530264 h 532899"/>
                <a:gd name="connsiteX3" fmla="*/ 372810 w 506718"/>
                <a:gd name="connsiteY3" fmla="*/ 530264 h 532899"/>
                <a:gd name="connsiteX4" fmla="*/ 364904 w 506718"/>
                <a:gd name="connsiteY4" fmla="*/ 530264 h 532899"/>
                <a:gd name="connsiteX5" fmla="*/ 126003 w 506718"/>
                <a:gd name="connsiteY5" fmla="*/ 532899 h 532899"/>
                <a:gd name="connsiteX6" fmla="*/ 102356 w 506718"/>
                <a:gd name="connsiteY6" fmla="*/ 532899 h 532899"/>
                <a:gd name="connsiteX7" fmla="*/ 89250 w 506718"/>
                <a:gd name="connsiteY7" fmla="*/ 532899 h 532899"/>
                <a:gd name="connsiteX8" fmla="*/ 83979 w 506718"/>
                <a:gd name="connsiteY8" fmla="*/ 532899 h 532899"/>
                <a:gd name="connsiteX9" fmla="*/ 42024 w 506718"/>
                <a:gd name="connsiteY9" fmla="*/ 532899 h 532899"/>
                <a:gd name="connsiteX10" fmla="*/ 5201 w 506718"/>
                <a:gd name="connsiteY10" fmla="*/ 532899 h 532899"/>
                <a:gd name="connsiteX11" fmla="*/ 5201 w 506718"/>
                <a:gd name="connsiteY11" fmla="*/ 462031 h 532899"/>
                <a:gd name="connsiteX12" fmla="*/ 2635 w 506718"/>
                <a:gd name="connsiteY12" fmla="*/ 249426 h 532899"/>
                <a:gd name="connsiteX13" fmla="*/ 2635 w 506718"/>
                <a:gd name="connsiteY13" fmla="*/ 246791 h 532899"/>
                <a:gd name="connsiteX14" fmla="*/ 2635 w 506718"/>
                <a:gd name="connsiteY14" fmla="*/ 189028 h 532899"/>
                <a:gd name="connsiteX15" fmla="*/ 2635 w 506718"/>
                <a:gd name="connsiteY15" fmla="*/ 181123 h 532899"/>
                <a:gd name="connsiteX16" fmla="*/ 2635 w 506718"/>
                <a:gd name="connsiteY16" fmla="*/ 178488 h 532899"/>
                <a:gd name="connsiteX17" fmla="*/ 2635 w 506718"/>
                <a:gd name="connsiteY17" fmla="*/ 175923 h 532899"/>
                <a:gd name="connsiteX18" fmla="*/ 2635 w 506718"/>
                <a:gd name="connsiteY18" fmla="*/ 133901 h 532899"/>
                <a:gd name="connsiteX19" fmla="*/ 2635 w 506718"/>
                <a:gd name="connsiteY19" fmla="*/ 131266 h 532899"/>
                <a:gd name="connsiteX20" fmla="*/ 0 w 506718"/>
                <a:gd name="connsiteY20" fmla="*/ 91879 h 532899"/>
                <a:gd name="connsiteX21" fmla="*/ 0 w 506718"/>
                <a:gd name="connsiteY21" fmla="*/ 76138 h 532899"/>
                <a:gd name="connsiteX22" fmla="*/ 0 w 506718"/>
                <a:gd name="connsiteY22" fmla="*/ 60398 h 532899"/>
                <a:gd name="connsiteX23" fmla="*/ 0 w 506718"/>
                <a:gd name="connsiteY23" fmla="*/ 13175 h 532899"/>
                <a:gd name="connsiteX24" fmla="*/ 0 w 506718"/>
                <a:gd name="connsiteY24" fmla="*/ 0 h 532899"/>
                <a:gd name="connsiteX25" fmla="*/ 70873 w 506718"/>
                <a:gd name="connsiteY25" fmla="*/ 0 h 532899"/>
                <a:gd name="connsiteX26" fmla="*/ 147016 w 506718"/>
                <a:gd name="connsiteY26" fmla="*/ 0 h 532899"/>
                <a:gd name="connsiteX27" fmla="*/ 149651 w 506718"/>
                <a:gd name="connsiteY27" fmla="*/ 0 h 532899"/>
                <a:gd name="connsiteX28" fmla="*/ 333420 w 506718"/>
                <a:gd name="connsiteY28" fmla="*/ 0 h 532899"/>
                <a:gd name="connsiteX29" fmla="*/ 493543 w 506718"/>
                <a:gd name="connsiteY29" fmla="*/ 0 h 532899"/>
                <a:gd name="connsiteX30" fmla="*/ 504084 w 506718"/>
                <a:gd name="connsiteY30" fmla="*/ 385893 h 532899"/>
                <a:gd name="connsiteX31" fmla="*/ 504084 w 506718"/>
                <a:gd name="connsiteY31" fmla="*/ 398998 h 532899"/>
                <a:gd name="connsiteX32" fmla="*/ 506719 w 506718"/>
                <a:gd name="connsiteY32" fmla="*/ 527629 h 532899"/>
                <a:gd name="connsiteX33" fmla="*/ 506719 w 506718"/>
                <a:gd name="connsiteY33" fmla="*/ 527629 h 5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6718" h="532899">
                  <a:moveTo>
                    <a:pt x="506719" y="527629"/>
                  </a:moveTo>
                  <a:lnTo>
                    <a:pt x="396457" y="530264"/>
                  </a:lnTo>
                  <a:lnTo>
                    <a:pt x="375445" y="530264"/>
                  </a:lnTo>
                  <a:lnTo>
                    <a:pt x="372810" y="530264"/>
                  </a:lnTo>
                  <a:lnTo>
                    <a:pt x="364904" y="530264"/>
                  </a:lnTo>
                  <a:lnTo>
                    <a:pt x="126003" y="532899"/>
                  </a:lnTo>
                  <a:lnTo>
                    <a:pt x="102356" y="532899"/>
                  </a:lnTo>
                  <a:lnTo>
                    <a:pt x="89250" y="532899"/>
                  </a:lnTo>
                  <a:lnTo>
                    <a:pt x="83979" y="532899"/>
                  </a:lnTo>
                  <a:lnTo>
                    <a:pt x="42024" y="532899"/>
                  </a:lnTo>
                  <a:lnTo>
                    <a:pt x="5201" y="532899"/>
                  </a:lnTo>
                  <a:lnTo>
                    <a:pt x="5201" y="462031"/>
                  </a:lnTo>
                  <a:lnTo>
                    <a:pt x="2635" y="249426"/>
                  </a:lnTo>
                  <a:lnTo>
                    <a:pt x="2635" y="246791"/>
                  </a:lnTo>
                  <a:lnTo>
                    <a:pt x="2635" y="189028"/>
                  </a:lnTo>
                  <a:lnTo>
                    <a:pt x="2635" y="181123"/>
                  </a:lnTo>
                  <a:lnTo>
                    <a:pt x="2635" y="178488"/>
                  </a:lnTo>
                  <a:lnTo>
                    <a:pt x="2635" y="175923"/>
                  </a:lnTo>
                  <a:lnTo>
                    <a:pt x="2635" y="133901"/>
                  </a:lnTo>
                  <a:lnTo>
                    <a:pt x="2635" y="131266"/>
                  </a:lnTo>
                  <a:lnTo>
                    <a:pt x="0" y="91879"/>
                  </a:lnTo>
                  <a:lnTo>
                    <a:pt x="0" y="76138"/>
                  </a:lnTo>
                  <a:lnTo>
                    <a:pt x="0" y="60398"/>
                  </a:lnTo>
                  <a:lnTo>
                    <a:pt x="0" y="13175"/>
                  </a:lnTo>
                  <a:lnTo>
                    <a:pt x="0" y="0"/>
                  </a:lnTo>
                  <a:lnTo>
                    <a:pt x="70873" y="0"/>
                  </a:lnTo>
                  <a:lnTo>
                    <a:pt x="147016" y="0"/>
                  </a:lnTo>
                  <a:lnTo>
                    <a:pt x="149651" y="0"/>
                  </a:lnTo>
                  <a:lnTo>
                    <a:pt x="333420" y="0"/>
                  </a:lnTo>
                  <a:lnTo>
                    <a:pt x="493543" y="0"/>
                  </a:lnTo>
                  <a:lnTo>
                    <a:pt x="504084" y="385893"/>
                  </a:lnTo>
                  <a:lnTo>
                    <a:pt x="504084" y="398998"/>
                  </a:lnTo>
                  <a:lnTo>
                    <a:pt x="506719" y="527629"/>
                  </a:lnTo>
                  <a:lnTo>
                    <a:pt x="506719" y="527629"/>
                  </a:lnTo>
                  <a:close/>
                </a:path>
              </a:pathLst>
            </a:custGeom>
            <a:grpFill/>
            <a:ln w="9845" cap="rnd">
              <a:solidFill>
                <a:srgbClr val="FFFFFF"/>
              </a:solidFill>
              <a:prstDash val="solid"/>
              <a:round/>
            </a:ln>
          </p:spPr>
          <p:txBody>
            <a:bodyPr rtlCol="0" anchor="ctr"/>
            <a:lstStyle/>
            <a:p>
              <a:endParaRPr lang="en-US"/>
            </a:p>
          </p:txBody>
        </p:sp>
        <p:sp>
          <p:nvSpPr>
            <p:cNvPr id="28" name="Freeform 27" descr="Fayette County">
              <a:extLst>
                <a:ext uri="{FF2B5EF4-FFF2-40B4-BE49-F238E27FC236}">
                  <a16:creationId xmlns:a16="http://schemas.microsoft.com/office/drawing/2014/main" id="{45F130D8-E8BB-7BD7-1000-78DB3CC1B471}"/>
                </a:ext>
              </a:extLst>
            </p:cNvPr>
            <p:cNvSpPr/>
            <p:nvPr/>
          </p:nvSpPr>
          <p:spPr>
            <a:xfrm>
              <a:off x="7711508" y="3465682"/>
              <a:ext cx="341325" cy="433114"/>
            </a:xfrm>
            <a:custGeom>
              <a:avLst/>
              <a:gdLst>
                <a:gd name="connsiteX0" fmla="*/ 99790 w 341325"/>
                <a:gd name="connsiteY0" fmla="*/ 0 h 433114"/>
                <a:gd name="connsiteX1" fmla="*/ 147015 w 341325"/>
                <a:gd name="connsiteY1" fmla="*/ 0 h 433114"/>
                <a:gd name="connsiteX2" fmla="*/ 147015 w 341325"/>
                <a:gd name="connsiteY2" fmla="*/ 120726 h 433114"/>
                <a:gd name="connsiteX3" fmla="*/ 207417 w 341325"/>
                <a:gd name="connsiteY3" fmla="*/ 120726 h 433114"/>
                <a:gd name="connsiteX4" fmla="*/ 212687 w 341325"/>
                <a:gd name="connsiteY4" fmla="*/ 120726 h 433114"/>
                <a:gd name="connsiteX5" fmla="*/ 338691 w 341325"/>
                <a:gd name="connsiteY5" fmla="*/ 118091 h 433114"/>
                <a:gd name="connsiteX6" fmla="*/ 341326 w 341325"/>
                <a:gd name="connsiteY6" fmla="*/ 427845 h 433114"/>
                <a:gd name="connsiteX7" fmla="*/ 7905 w 341325"/>
                <a:gd name="connsiteY7" fmla="*/ 433115 h 433114"/>
                <a:gd name="connsiteX8" fmla="*/ 0 w 341325"/>
                <a:gd name="connsiteY8" fmla="*/ 2635 h 433114"/>
                <a:gd name="connsiteX9" fmla="*/ 99790 w 341325"/>
                <a:gd name="connsiteY9" fmla="*/ 0 h 433114"/>
                <a:gd name="connsiteX10" fmla="*/ 99790 w 341325"/>
                <a:gd name="connsiteY10" fmla="*/ 0 h 4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325" h="433114">
                  <a:moveTo>
                    <a:pt x="99790" y="0"/>
                  </a:moveTo>
                  <a:lnTo>
                    <a:pt x="147015" y="0"/>
                  </a:lnTo>
                  <a:lnTo>
                    <a:pt x="147015" y="120726"/>
                  </a:lnTo>
                  <a:lnTo>
                    <a:pt x="207417" y="120726"/>
                  </a:lnTo>
                  <a:lnTo>
                    <a:pt x="212687" y="120726"/>
                  </a:lnTo>
                  <a:lnTo>
                    <a:pt x="338691" y="118091"/>
                  </a:lnTo>
                  <a:lnTo>
                    <a:pt x="341326" y="427845"/>
                  </a:lnTo>
                  <a:lnTo>
                    <a:pt x="7905" y="433115"/>
                  </a:lnTo>
                  <a:lnTo>
                    <a:pt x="0" y="2635"/>
                  </a:lnTo>
                  <a:lnTo>
                    <a:pt x="99790" y="0"/>
                  </a:lnTo>
                  <a:lnTo>
                    <a:pt x="99790" y="0"/>
                  </a:lnTo>
                  <a:close/>
                </a:path>
              </a:pathLst>
            </a:custGeom>
            <a:grpFill/>
            <a:ln w="9845" cap="rnd">
              <a:solidFill>
                <a:srgbClr val="FFFFFF"/>
              </a:solidFill>
              <a:prstDash val="solid"/>
              <a:round/>
            </a:ln>
          </p:spPr>
          <p:txBody>
            <a:bodyPr rtlCol="0" anchor="ctr"/>
            <a:lstStyle/>
            <a:p>
              <a:endParaRPr lang="en-US"/>
            </a:p>
          </p:txBody>
        </p:sp>
        <p:sp>
          <p:nvSpPr>
            <p:cNvPr id="29" name="Freeform 28" descr="Floyd County">
              <a:extLst>
                <a:ext uri="{FF2B5EF4-FFF2-40B4-BE49-F238E27FC236}">
                  <a16:creationId xmlns:a16="http://schemas.microsoft.com/office/drawing/2014/main" id="{93DD27DC-B704-6085-606E-B7EF36BA9DCF}"/>
                </a:ext>
              </a:extLst>
            </p:cNvPr>
            <p:cNvSpPr/>
            <p:nvPr/>
          </p:nvSpPr>
          <p:spPr>
            <a:xfrm>
              <a:off x="6795295" y="5720501"/>
              <a:ext cx="351797" cy="391092"/>
            </a:xfrm>
            <a:custGeom>
              <a:avLst/>
              <a:gdLst>
                <a:gd name="connsiteX0" fmla="*/ 173229 w 351797"/>
                <a:gd name="connsiteY0" fmla="*/ 391093 h 391092"/>
                <a:gd name="connsiteX1" fmla="*/ 173229 w 351797"/>
                <a:gd name="connsiteY1" fmla="*/ 380622 h 391092"/>
                <a:gd name="connsiteX2" fmla="*/ 99721 w 351797"/>
                <a:gd name="connsiteY2" fmla="*/ 380622 h 391092"/>
                <a:gd name="connsiteX3" fmla="*/ 102356 w 351797"/>
                <a:gd name="connsiteY3" fmla="*/ 259827 h 391092"/>
                <a:gd name="connsiteX4" fmla="*/ 78709 w 351797"/>
                <a:gd name="connsiteY4" fmla="*/ 259827 h 391092"/>
                <a:gd name="connsiteX5" fmla="*/ 78709 w 351797"/>
                <a:gd name="connsiteY5" fmla="*/ 236251 h 391092"/>
                <a:gd name="connsiteX6" fmla="*/ 55131 w 351797"/>
                <a:gd name="connsiteY6" fmla="*/ 236251 h 391092"/>
                <a:gd name="connsiteX7" fmla="*/ 49861 w 351797"/>
                <a:gd name="connsiteY7" fmla="*/ 207335 h 391092"/>
                <a:gd name="connsiteX8" fmla="*/ 49861 w 351797"/>
                <a:gd name="connsiteY8" fmla="*/ 196864 h 391092"/>
                <a:gd name="connsiteX9" fmla="*/ 49861 w 351797"/>
                <a:gd name="connsiteY9" fmla="*/ 191594 h 391092"/>
                <a:gd name="connsiteX10" fmla="*/ 39320 w 351797"/>
                <a:gd name="connsiteY10" fmla="*/ 191594 h 391092"/>
                <a:gd name="connsiteX11" fmla="*/ 26213 w 351797"/>
                <a:gd name="connsiteY11" fmla="*/ 191594 h 391092"/>
                <a:gd name="connsiteX12" fmla="*/ 26213 w 351797"/>
                <a:gd name="connsiteY12" fmla="*/ 144372 h 391092"/>
                <a:gd name="connsiteX13" fmla="*/ 2566 w 351797"/>
                <a:gd name="connsiteY13" fmla="*/ 144372 h 391092"/>
                <a:gd name="connsiteX14" fmla="*/ 0 w 351797"/>
                <a:gd name="connsiteY14" fmla="*/ 2635 h 391092"/>
                <a:gd name="connsiteX15" fmla="*/ 49861 w 351797"/>
                <a:gd name="connsiteY15" fmla="*/ 0 h 391092"/>
                <a:gd name="connsiteX16" fmla="*/ 49861 w 351797"/>
                <a:gd name="connsiteY16" fmla="*/ 13105 h 391092"/>
                <a:gd name="connsiteX17" fmla="*/ 86614 w 351797"/>
                <a:gd name="connsiteY17" fmla="*/ 13105 h 391092"/>
                <a:gd name="connsiteX18" fmla="*/ 86614 w 351797"/>
                <a:gd name="connsiteY18" fmla="*/ 26211 h 391092"/>
                <a:gd name="connsiteX19" fmla="*/ 291396 w 351797"/>
                <a:gd name="connsiteY19" fmla="*/ 21011 h 391092"/>
                <a:gd name="connsiteX20" fmla="*/ 309773 w 351797"/>
                <a:gd name="connsiteY20" fmla="*/ 55127 h 391092"/>
                <a:gd name="connsiteX21" fmla="*/ 312409 w 351797"/>
                <a:gd name="connsiteY21" fmla="*/ 60328 h 391092"/>
                <a:gd name="connsiteX22" fmla="*/ 315044 w 351797"/>
                <a:gd name="connsiteY22" fmla="*/ 62963 h 391092"/>
                <a:gd name="connsiteX23" fmla="*/ 351798 w 351797"/>
                <a:gd name="connsiteY23" fmla="*/ 110255 h 391092"/>
                <a:gd name="connsiteX24" fmla="*/ 315044 w 351797"/>
                <a:gd name="connsiteY24" fmla="*/ 131196 h 391092"/>
                <a:gd name="connsiteX25" fmla="*/ 309773 w 351797"/>
                <a:gd name="connsiteY25" fmla="*/ 149572 h 391092"/>
                <a:gd name="connsiteX26" fmla="*/ 312409 w 351797"/>
                <a:gd name="connsiteY26" fmla="*/ 212605 h 391092"/>
                <a:gd name="connsiteX27" fmla="*/ 278290 w 351797"/>
                <a:gd name="connsiteY27" fmla="*/ 223076 h 391092"/>
                <a:gd name="connsiteX28" fmla="*/ 259913 w 351797"/>
                <a:gd name="connsiteY28" fmla="*/ 238886 h 391092"/>
                <a:gd name="connsiteX29" fmla="*/ 252007 w 351797"/>
                <a:gd name="connsiteY29" fmla="*/ 291378 h 391092"/>
                <a:gd name="connsiteX30" fmla="*/ 238901 w 351797"/>
                <a:gd name="connsiteY30" fmla="*/ 317590 h 391092"/>
                <a:gd name="connsiteX31" fmla="*/ 204782 w 351797"/>
                <a:gd name="connsiteY31" fmla="*/ 346506 h 391092"/>
                <a:gd name="connsiteX32" fmla="*/ 173229 w 351797"/>
                <a:gd name="connsiteY32" fmla="*/ 391093 h 391092"/>
                <a:gd name="connsiteX33" fmla="*/ 173229 w 351797"/>
                <a:gd name="connsiteY33" fmla="*/ 391093 h 39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1797" h="391092">
                  <a:moveTo>
                    <a:pt x="173229" y="391093"/>
                  </a:moveTo>
                  <a:lnTo>
                    <a:pt x="173229" y="380622"/>
                  </a:lnTo>
                  <a:lnTo>
                    <a:pt x="99721" y="380622"/>
                  </a:lnTo>
                  <a:lnTo>
                    <a:pt x="102356" y="259827"/>
                  </a:lnTo>
                  <a:lnTo>
                    <a:pt x="78709" y="259827"/>
                  </a:lnTo>
                  <a:lnTo>
                    <a:pt x="78709" y="236251"/>
                  </a:lnTo>
                  <a:lnTo>
                    <a:pt x="55131" y="236251"/>
                  </a:lnTo>
                  <a:lnTo>
                    <a:pt x="49861" y="207335"/>
                  </a:lnTo>
                  <a:lnTo>
                    <a:pt x="49861" y="196864"/>
                  </a:lnTo>
                  <a:lnTo>
                    <a:pt x="49861" y="191594"/>
                  </a:lnTo>
                  <a:lnTo>
                    <a:pt x="39320" y="191594"/>
                  </a:lnTo>
                  <a:lnTo>
                    <a:pt x="26213" y="191594"/>
                  </a:lnTo>
                  <a:lnTo>
                    <a:pt x="26213" y="144372"/>
                  </a:lnTo>
                  <a:lnTo>
                    <a:pt x="2566" y="144372"/>
                  </a:lnTo>
                  <a:lnTo>
                    <a:pt x="0" y="2635"/>
                  </a:lnTo>
                  <a:lnTo>
                    <a:pt x="49861" y="0"/>
                  </a:lnTo>
                  <a:lnTo>
                    <a:pt x="49861" y="13105"/>
                  </a:lnTo>
                  <a:lnTo>
                    <a:pt x="86614" y="13105"/>
                  </a:lnTo>
                  <a:lnTo>
                    <a:pt x="86614" y="26211"/>
                  </a:lnTo>
                  <a:lnTo>
                    <a:pt x="291396" y="21011"/>
                  </a:lnTo>
                  <a:lnTo>
                    <a:pt x="309773" y="55127"/>
                  </a:lnTo>
                  <a:lnTo>
                    <a:pt x="312409" y="60328"/>
                  </a:lnTo>
                  <a:lnTo>
                    <a:pt x="315044" y="62963"/>
                  </a:lnTo>
                  <a:lnTo>
                    <a:pt x="351798" y="110255"/>
                  </a:lnTo>
                  <a:lnTo>
                    <a:pt x="315044" y="131196"/>
                  </a:lnTo>
                  <a:lnTo>
                    <a:pt x="309773" y="149572"/>
                  </a:lnTo>
                  <a:lnTo>
                    <a:pt x="312409" y="212605"/>
                  </a:lnTo>
                  <a:lnTo>
                    <a:pt x="278290" y="223076"/>
                  </a:lnTo>
                  <a:lnTo>
                    <a:pt x="259913" y="238886"/>
                  </a:lnTo>
                  <a:lnTo>
                    <a:pt x="252007" y="291378"/>
                  </a:lnTo>
                  <a:lnTo>
                    <a:pt x="238901" y="317590"/>
                  </a:lnTo>
                  <a:lnTo>
                    <a:pt x="204782" y="346506"/>
                  </a:lnTo>
                  <a:lnTo>
                    <a:pt x="173229" y="391093"/>
                  </a:lnTo>
                  <a:lnTo>
                    <a:pt x="173229" y="391093"/>
                  </a:lnTo>
                  <a:close/>
                </a:path>
              </a:pathLst>
            </a:custGeom>
            <a:grpFill/>
            <a:ln w="9845" cap="rnd">
              <a:solidFill>
                <a:srgbClr val="FFFFFF"/>
              </a:solidFill>
              <a:prstDash val="solid"/>
              <a:round/>
            </a:ln>
          </p:spPr>
          <p:txBody>
            <a:bodyPr rtlCol="0" anchor="ctr"/>
            <a:lstStyle/>
            <a:p>
              <a:endParaRPr lang="en-US"/>
            </a:p>
          </p:txBody>
        </p:sp>
        <p:sp>
          <p:nvSpPr>
            <p:cNvPr id="30" name="Freeform 29" descr="Fountain County">
              <a:extLst>
                <a:ext uri="{FF2B5EF4-FFF2-40B4-BE49-F238E27FC236}">
                  <a16:creationId xmlns:a16="http://schemas.microsoft.com/office/drawing/2014/main" id="{CFB449B5-A691-E6DE-6077-83447FD5B32B}"/>
                </a:ext>
              </a:extLst>
            </p:cNvPr>
            <p:cNvSpPr/>
            <p:nvPr/>
          </p:nvSpPr>
          <p:spPr>
            <a:xfrm>
              <a:off x="5009956" y="2525949"/>
              <a:ext cx="443751" cy="677201"/>
            </a:xfrm>
            <a:custGeom>
              <a:avLst/>
              <a:gdLst>
                <a:gd name="connsiteX0" fmla="*/ 189040 w 443751"/>
                <a:gd name="connsiteY0" fmla="*/ 175853 h 677201"/>
                <a:gd name="connsiteX1" fmla="*/ 204782 w 443751"/>
                <a:gd name="connsiteY1" fmla="*/ 144372 h 677201"/>
                <a:gd name="connsiteX2" fmla="*/ 267818 w 443751"/>
                <a:gd name="connsiteY2" fmla="*/ 89244 h 677201"/>
                <a:gd name="connsiteX3" fmla="*/ 346596 w 443751"/>
                <a:gd name="connsiteY3" fmla="*/ 52493 h 677201"/>
                <a:gd name="connsiteX4" fmla="*/ 393822 w 443751"/>
                <a:gd name="connsiteY4" fmla="*/ 41953 h 677201"/>
                <a:gd name="connsiteX5" fmla="*/ 443752 w 443751"/>
                <a:gd name="connsiteY5" fmla="*/ 0 h 677201"/>
                <a:gd name="connsiteX6" fmla="*/ 441117 w 443751"/>
                <a:gd name="connsiteY6" fmla="*/ 249357 h 677201"/>
                <a:gd name="connsiteX7" fmla="*/ 441117 w 443751"/>
                <a:gd name="connsiteY7" fmla="*/ 320225 h 677201"/>
                <a:gd name="connsiteX8" fmla="*/ 441117 w 443751"/>
                <a:gd name="connsiteY8" fmla="*/ 677202 h 677201"/>
                <a:gd name="connsiteX9" fmla="*/ 296667 w 443751"/>
                <a:gd name="connsiteY9" fmla="*/ 677202 h 677201"/>
                <a:gd name="connsiteX10" fmla="*/ 23647 w 443751"/>
                <a:gd name="connsiteY10" fmla="*/ 674566 h 677201"/>
                <a:gd name="connsiteX11" fmla="*/ 0 w 443751"/>
                <a:gd name="connsiteY11" fmla="*/ 661461 h 677201"/>
                <a:gd name="connsiteX12" fmla="*/ 13176 w 443751"/>
                <a:gd name="connsiteY12" fmla="*/ 645720 h 677201"/>
                <a:gd name="connsiteX13" fmla="*/ 7906 w 443751"/>
                <a:gd name="connsiteY13" fmla="*/ 553841 h 677201"/>
                <a:gd name="connsiteX14" fmla="*/ 21012 w 443751"/>
                <a:gd name="connsiteY14" fmla="*/ 530195 h 677201"/>
                <a:gd name="connsiteX15" fmla="*/ 13176 w 443751"/>
                <a:gd name="connsiteY15" fmla="*/ 519724 h 677201"/>
                <a:gd name="connsiteX16" fmla="*/ 31553 w 443751"/>
                <a:gd name="connsiteY16" fmla="*/ 501348 h 677201"/>
                <a:gd name="connsiteX17" fmla="*/ 44660 w 443751"/>
                <a:gd name="connsiteY17" fmla="*/ 388458 h 677201"/>
                <a:gd name="connsiteX18" fmla="*/ 42024 w 443751"/>
                <a:gd name="connsiteY18" fmla="*/ 362247 h 677201"/>
                <a:gd name="connsiteX19" fmla="*/ 10541 w 443751"/>
                <a:gd name="connsiteY19" fmla="*/ 343871 h 677201"/>
                <a:gd name="connsiteX20" fmla="*/ 5270 w 443751"/>
                <a:gd name="connsiteY20" fmla="*/ 325495 h 677201"/>
                <a:gd name="connsiteX21" fmla="*/ 28918 w 443751"/>
                <a:gd name="connsiteY21" fmla="*/ 283473 h 677201"/>
                <a:gd name="connsiteX22" fmla="*/ 107696 w 443751"/>
                <a:gd name="connsiteY22" fmla="*/ 251992 h 677201"/>
                <a:gd name="connsiteX23" fmla="*/ 131274 w 443751"/>
                <a:gd name="connsiteY23" fmla="*/ 233616 h 677201"/>
                <a:gd name="connsiteX24" fmla="*/ 165393 w 443751"/>
                <a:gd name="connsiteY24" fmla="*/ 188959 h 677201"/>
                <a:gd name="connsiteX25" fmla="*/ 189040 w 443751"/>
                <a:gd name="connsiteY25" fmla="*/ 175853 h 677201"/>
                <a:gd name="connsiteX26" fmla="*/ 189040 w 443751"/>
                <a:gd name="connsiteY26" fmla="*/ 175853 h 67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3751" h="677201">
                  <a:moveTo>
                    <a:pt x="189040" y="175853"/>
                  </a:moveTo>
                  <a:lnTo>
                    <a:pt x="204782" y="144372"/>
                  </a:lnTo>
                  <a:lnTo>
                    <a:pt x="267818" y="89244"/>
                  </a:lnTo>
                  <a:lnTo>
                    <a:pt x="346596" y="52493"/>
                  </a:lnTo>
                  <a:lnTo>
                    <a:pt x="393822" y="41953"/>
                  </a:lnTo>
                  <a:lnTo>
                    <a:pt x="443752" y="0"/>
                  </a:lnTo>
                  <a:lnTo>
                    <a:pt x="441117" y="249357"/>
                  </a:lnTo>
                  <a:lnTo>
                    <a:pt x="441117" y="320225"/>
                  </a:lnTo>
                  <a:lnTo>
                    <a:pt x="441117" y="677202"/>
                  </a:lnTo>
                  <a:lnTo>
                    <a:pt x="296667" y="677202"/>
                  </a:lnTo>
                  <a:lnTo>
                    <a:pt x="23647" y="674566"/>
                  </a:lnTo>
                  <a:lnTo>
                    <a:pt x="0" y="661461"/>
                  </a:lnTo>
                  <a:lnTo>
                    <a:pt x="13176" y="645720"/>
                  </a:lnTo>
                  <a:lnTo>
                    <a:pt x="7906" y="553841"/>
                  </a:lnTo>
                  <a:lnTo>
                    <a:pt x="21012" y="530195"/>
                  </a:lnTo>
                  <a:lnTo>
                    <a:pt x="13176" y="519724"/>
                  </a:lnTo>
                  <a:lnTo>
                    <a:pt x="31553" y="501348"/>
                  </a:lnTo>
                  <a:lnTo>
                    <a:pt x="44660" y="388458"/>
                  </a:lnTo>
                  <a:lnTo>
                    <a:pt x="42024" y="362247"/>
                  </a:lnTo>
                  <a:lnTo>
                    <a:pt x="10541" y="343871"/>
                  </a:lnTo>
                  <a:lnTo>
                    <a:pt x="5270" y="325495"/>
                  </a:lnTo>
                  <a:lnTo>
                    <a:pt x="28918" y="283473"/>
                  </a:lnTo>
                  <a:lnTo>
                    <a:pt x="107696" y="251992"/>
                  </a:lnTo>
                  <a:lnTo>
                    <a:pt x="131274" y="233616"/>
                  </a:lnTo>
                  <a:lnTo>
                    <a:pt x="165393" y="188959"/>
                  </a:lnTo>
                  <a:lnTo>
                    <a:pt x="189040" y="175853"/>
                  </a:lnTo>
                  <a:lnTo>
                    <a:pt x="189040" y="175853"/>
                  </a:lnTo>
                  <a:close/>
                </a:path>
              </a:pathLst>
            </a:custGeom>
            <a:grpFill/>
            <a:ln w="9845" cap="rnd">
              <a:solidFill>
                <a:srgbClr val="FFFFFF"/>
              </a:solidFill>
              <a:prstDash val="solid"/>
              <a:round/>
            </a:ln>
          </p:spPr>
          <p:txBody>
            <a:bodyPr rtlCol="0" anchor="ctr"/>
            <a:lstStyle/>
            <a:p>
              <a:endParaRPr lang="en-US"/>
            </a:p>
          </p:txBody>
        </p:sp>
        <p:sp>
          <p:nvSpPr>
            <p:cNvPr id="31" name="Freeform 30" descr="Franklin County">
              <a:extLst>
                <a:ext uri="{FF2B5EF4-FFF2-40B4-BE49-F238E27FC236}">
                  <a16:creationId xmlns:a16="http://schemas.microsoft.com/office/drawing/2014/main" id="{05B4A351-6DCA-C911-C91E-7FEE9D3266C4}"/>
                </a:ext>
              </a:extLst>
            </p:cNvPr>
            <p:cNvSpPr/>
            <p:nvPr/>
          </p:nvSpPr>
          <p:spPr>
            <a:xfrm>
              <a:off x="7719413" y="3893527"/>
              <a:ext cx="614345" cy="427844"/>
            </a:xfrm>
            <a:custGeom>
              <a:avLst/>
              <a:gdLst>
                <a:gd name="connsiteX0" fmla="*/ 301937 w 614345"/>
                <a:gd name="connsiteY0" fmla="*/ 359612 h 427844"/>
                <a:gd name="connsiteX1" fmla="*/ 301937 w 614345"/>
                <a:gd name="connsiteY1" fmla="*/ 354342 h 427844"/>
                <a:gd name="connsiteX2" fmla="*/ 120733 w 614345"/>
                <a:gd name="connsiteY2" fmla="*/ 359612 h 427844"/>
                <a:gd name="connsiteX3" fmla="*/ 107627 w 614345"/>
                <a:gd name="connsiteY3" fmla="*/ 359612 h 427844"/>
                <a:gd name="connsiteX4" fmla="*/ 81414 w 614345"/>
                <a:gd name="connsiteY4" fmla="*/ 377988 h 427844"/>
                <a:gd name="connsiteX5" fmla="*/ 76143 w 614345"/>
                <a:gd name="connsiteY5" fmla="*/ 380623 h 427844"/>
                <a:gd name="connsiteX6" fmla="*/ 7906 w 614345"/>
                <a:gd name="connsiteY6" fmla="*/ 427845 h 427844"/>
                <a:gd name="connsiteX7" fmla="*/ 2635 w 614345"/>
                <a:gd name="connsiteY7" fmla="*/ 123361 h 427844"/>
                <a:gd name="connsiteX8" fmla="*/ 0 w 614345"/>
                <a:gd name="connsiteY8" fmla="*/ 5270 h 427844"/>
                <a:gd name="connsiteX9" fmla="*/ 333421 w 614345"/>
                <a:gd name="connsiteY9" fmla="*/ 0 h 427844"/>
                <a:gd name="connsiteX10" fmla="*/ 349163 w 614345"/>
                <a:gd name="connsiteY10" fmla="*/ 2635 h 427844"/>
                <a:gd name="connsiteX11" fmla="*/ 614346 w 614345"/>
                <a:gd name="connsiteY11" fmla="*/ 2635 h 427844"/>
                <a:gd name="connsiteX12" fmla="*/ 614346 w 614345"/>
                <a:gd name="connsiteY12" fmla="*/ 73504 h 427844"/>
                <a:gd name="connsiteX13" fmla="*/ 614346 w 614345"/>
                <a:gd name="connsiteY13" fmla="*/ 356976 h 427844"/>
                <a:gd name="connsiteX14" fmla="*/ 475166 w 614345"/>
                <a:gd name="connsiteY14" fmla="*/ 356976 h 427844"/>
                <a:gd name="connsiteX15" fmla="*/ 301937 w 614345"/>
                <a:gd name="connsiteY15" fmla="*/ 359612 h 427844"/>
                <a:gd name="connsiteX16" fmla="*/ 301937 w 614345"/>
                <a:gd name="connsiteY16" fmla="*/ 359612 h 42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345" h="427844">
                  <a:moveTo>
                    <a:pt x="301937" y="359612"/>
                  </a:moveTo>
                  <a:lnTo>
                    <a:pt x="301937" y="354342"/>
                  </a:lnTo>
                  <a:lnTo>
                    <a:pt x="120733" y="359612"/>
                  </a:lnTo>
                  <a:lnTo>
                    <a:pt x="107627" y="359612"/>
                  </a:lnTo>
                  <a:lnTo>
                    <a:pt x="81414" y="377988"/>
                  </a:lnTo>
                  <a:lnTo>
                    <a:pt x="76143" y="380623"/>
                  </a:lnTo>
                  <a:lnTo>
                    <a:pt x="7906" y="427845"/>
                  </a:lnTo>
                  <a:lnTo>
                    <a:pt x="2635" y="123361"/>
                  </a:lnTo>
                  <a:lnTo>
                    <a:pt x="0" y="5270"/>
                  </a:lnTo>
                  <a:lnTo>
                    <a:pt x="333421" y="0"/>
                  </a:lnTo>
                  <a:lnTo>
                    <a:pt x="349163" y="2635"/>
                  </a:lnTo>
                  <a:lnTo>
                    <a:pt x="614346" y="2635"/>
                  </a:lnTo>
                  <a:lnTo>
                    <a:pt x="614346" y="73504"/>
                  </a:lnTo>
                  <a:lnTo>
                    <a:pt x="614346" y="356976"/>
                  </a:lnTo>
                  <a:lnTo>
                    <a:pt x="475166" y="356976"/>
                  </a:lnTo>
                  <a:lnTo>
                    <a:pt x="301937" y="359612"/>
                  </a:lnTo>
                  <a:lnTo>
                    <a:pt x="301937" y="359612"/>
                  </a:lnTo>
                  <a:close/>
                </a:path>
              </a:pathLst>
            </a:custGeom>
            <a:grpFill/>
            <a:ln w="9845" cap="rnd">
              <a:solidFill>
                <a:srgbClr val="FFFFFF"/>
              </a:solidFill>
              <a:prstDash val="solid"/>
              <a:round/>
            </a:ln>
          </p:spPr>
          <p:txBody>
            <a:bodyPr rtlCol="0" anchor="ctr"/>
            <a:lstStyle/>
            <a:p>
              <a:endParaRPr lang="en-US"/>
            </a:p>
          </p:txBody>
        </p:sp>
        <p:sp>
          <p:nvSpPr>
            <p:cNvPr id="32" name="Freeform 31" descr="Fulton County">
              <a:extLst>
                <a:ext uri="{FF2B5EF4-FFF2-40B4-BE49-F238E27FC236}">
                  <a16:creationId xmlns:a16="http://schemas.microsoft.com/office/drawing/2014/main" id="{80E87FD7-BE53-889C-16E2-D652A7A20C78}"/>
                </a:ext>
              </a:extLst>
            </p:cNvPr>
            <p:cNvSpPr/>
            <p:nvPr/>
          </p:nvSpPr>
          <p:spPr>
            <a:xfrm>
              <a:off x="6236081" y="1205593"/>
              <a:ext cx="648463" cy="433114"/>
            </a:xfrm>
            <a:custGeom>
              <a:avLst/>
              <a:gdLst>
                <a:gd name="connsiteX0" fmla="*/ 372810 w 648463"/>
                <a:gd name="connsiteY0" fmla="*/ 433115 h 433114"/>
                <a:gd name="connsiteX1" fmla="*/ 7836 w 648463"/>
                <a:gd name="connsiteY1" fmla="*/ 433115 h 433114"/>
                <a:gd name="connsiteX2" fmla="*/ 0 w 648463"/>
                <a:gd name="connsiteY2" fmla="*/ 433115 h 433114"/>
                <a:gd name="connsiteX3" fmla="*/ 2566 w 648463"/>
                <a:gd name="connsiteY3" fmla="*/ 2635 h 433114"/>
                <a:gd name="connsiteX4" fmla="*/ 430506 w 648463"/>
                <a:gd name="connsiteY4" fmla="*/ 2635 h 433114"/>
                <a:gd name="connsiteX5" fmla="*/ 433142 w 648463"/>
                <a:gd name="connsiteY5" fmla="*/ 2635 h 433114"/>
                <a:gd name="connsiteX6" fmla="*/ 483071 w 648463"/>
                <a:gd name="connsiteY6" fmla="*/ 0 h 433114"/>
                <a:gd name="connsiteX7" fmla="*/ 485637 w 648463"/>
                <a:gd name="connsiteY7" fmla="*/ 144372 h 433114"/>
                <a:gd name="connsiteX8" fmla="*/ 559214 w 648463"/>
                <a:gd name="connsiteY8" fmla="*/ 141737 h 433114"/>
                <a:gd name="connsiteX9" fmla="*/ 559214 w 648463"/>
                <a:gd name="connsiteY9" fmla="*/ 215240 h 433114"/>
                <a:gd name="connsiteX10" fmla="*/ 648464 w 648463"/>
                <a:gd name="connsiteY10" fmla="*/ 212605 h 433114"/>
                <a:gd name="connsiteX11" fmla="*/ 648464 w 648463"/>
                <a:gd name="connsiteY11" fmla="*/ 283473 h 433114"/>
                <a:gd name="connsiteX12" fmla="*/ 372810 w 648463"/>
                <a:gd name="connsiteY12" fmla="*/ 291378 h 433114"/>
                <a:gd name="connsiteX13" fmla="*/ 372810 w 648463"/>
                <a:gd name="connsiteY13" fmla="*/ 433115 h 433114"/>
                <a:gd name="connsiteX14" fmla="*/ 372810 w 648463"/>
                <a:gd name="connsiteY14" fmla="*/ 433115 h 4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463" h="433114">
                  <a:moveTo>
                    <a:pt x="372810" y="433115"/>
                  </a:moveTo>
                  <a:lnTo>
                    <a:pt x="7836" y="433115"/>
                  </a:lnTo>
                  <a:lnTo>
                    <a:pt x="0" y="433115"/>
                  </a:lnTo>
                  <a:lnTo>
                    <a:pt x="2566" y="2635"/>
                  </a:lnTo>
                  <a:lnTo>
                    <a:pt x="430506" y="2635"/>
                  </a:lnTo>
                  <a:lnTo>
                    <a:pt x="433142" y="2635"/>
                  </a:lnTo>
                  <a:lnTo>
                    <a:pt x="483071" y="0"/>
                  </a:lnTo>
                  <a:lnTo>
                    <a:pt x="485637" y="144372"/>
                  </a:lnTo>
                  <a:lnTo>
                    <a:pt x="559214" y="141737"/>
                  </a:lnTo>
                  <a:lnTo>
                    <a:pt x="559214" y="215240"/>
                  </a:lnTo>
                  <a:lnTo>
                    <a:pt x="648464" y="212605"/>
                  </a:lnTo>
                  <a:lnTo>
                    <a:pt x="648464" y="283473"/>
                  </a:lnTo>
                  <a:lnTo>
                    <a:pt x="372810" y="291378"/>
                  </a:lnTo>
                  <a:lnTo>
                    <a:pt x="372810" y="433115"/>
                  </a:lnTo>
                  <a:lnTo>
                    <a:pt x="372810" y="433115"/>
                  </a:lnTo>
                  <a:close/>
                </a:path>
              </a:pathLst>
            </a:custGeom>
            <a:grpFill/>
            <a:ln w="9845" cap="rnd">
              <a:solidFill>
                <a:srgbClr val="FFFFFF"/>
              </a:solidFill>
              <a:prstDash val="solid"/>
              <a:round/>
            </a:ln>
          </p:spPr>
          <p:txBody>
            <a:bodyPr rtlCol="0" anchor="ctr"/>
            <a:lstStyle/>
            <a:p>
              <a:endParaRPr lang="en-US"/>
            </a:p>
          </p:txBody>
        </p:sp>
        <p:sp>
          <p:nvSpPr>
            <p:cNvPr id="33" name="Freeform 32" descr="Gibson County">
              <a:extLst>
                <a:ext uri="{FF2B5EF4-FFF2-40B4-BE49-F238E27FC236}">
                  <a16:creationId xmlns:a16="http://schemas.microsoft.com/office/drawing/2014/main" id="{C9E36698-C910-8564-706E-B9006ADEE1CA}"/>
                </a:ext>
              </a:extLst>
            </p:cNvPr>
            <p:cNvSpPr/>
            <p:nvPr/>
          </p:nvSpPr>
          <p:spPr>
            <a:xfrm>
              <a:off x="4269607" y="5526272"/>
              <a:ext cx="871622" cy="603698"/>
            </a:xfrm>
            <a:custGeom>
              <a:avLst/>
              <a:gdLst>
                <a:gd name="connsiteX0" fmla="*/ 685218 w 871622"/>
                <a:gd name="connsiteY0" fmla="*/ 0 h 603698"/>
                <a:gd name="connsiteX1" fmla="*/ 685218 w 871622"/>
                <a:gd name="connsiteY1" fmla="*/ 112820 h 603698"/>
                <a:gd name="connsiteX2" fmla="*/ 706230 w 871622"/>
                <a:gd name="connsiteY2" fmla="*/ 112820 h 603698"/>
                <a:gd name="connsiteX3" fmla="*/ 706230 w 871622"/>
                <a:gd name="connsiteY3" fmla="*/ 160112 h 603698"/>
                <a:gd name="connsiteX4" fmla="*/ 753525 w 871622"/>
                <a:gd name="connsiteY4" fmla="*/ 160112 h 603698"/>
                <a:gd name="connsiteX5" fmla="*/ 753525 w 871622"/>
                <a:gd name="connsiteY5" fmla="*/ 259827 h 603698"/>
                <a:gd name="connsiteX6" fmla="*/ 779738 w 871622"/>
                <a:gd name="connsiteY6" fmla="*/ 249356 h 603698"/>
                <a:gd name="connsiteX7" fmla="*/ 800750 w 871622"/>
                <a:gd name="connsiteY7" fmla="*/ 257192 h 603698"/>
                <a:gd name="connsiteX8" fmla="*/ 819127 w 871622"/>
                <a:gd name="connsiteY8" fmla="*/ 241452 h 603698"/>
                <a:gd name="connsiteX9" fmla="*/ 871623 w 871622"/>
                <a:gd name="connsiteY9" fmla="*/ 251991 h 603698"/>
                <a:gd name="connsiteX10" fmla="*/ 868988 w 871622"/>
                <a:gd name="connsiteY10" fmla="*/ 472432 h 603698"/>
                <a:gd name="connsiteX11" fmla="*/ 866422 w 871622"/>
                <a:gd name="connsiteY11" fmla="*/ 545936 h 603698"/>
                <a:gd name="connsiteX12" fmla="*/ 674747 w 871622"/>
                <a:gd name="connsiteY12" fmla="*/ 543300 h 603698"/>
                <a:gd name="connsiteX13" fmla="*/ 672112 w 871622"/>
                <a:gd name="connsiteY13" fmla="*/ 603698 h 603698"/>
                <a:gd name="connsiteX14" fmla="*/ 385916 w 871622"/>
                <a:gd name="connsiteY14" fmla="*/ 595793 h 603698"/>
                <a:gd name="connsiteX15" fmla="*/ 385916 w 871622"/>
                <a:gd name="connsiteY15" fmla="*/ 540735 h 603698"/>
                <a:gd name="connsiteX16" fmla="*/ 244171 w 871622"/>
                <a:gd name="connsiteY16" fmla="*/ 538100 h 603698"/>
                <a:gd name="connsiteX17" fmla="*/ 244171 w 871622"/>
                <a:gd name="connsiteY17" fmla="*/ 493443 h 603698"/>
                <a:gd name="connsiteX18" fmla="*/ 5270 w 871622"/>
                <a:gd name="connsiteY18" fmla="*/ 488173 h 603698"/>
                <a:gd name="connsiteX19" fmla="*/ 10541 w 871622"/>
                <a:gd name="connsiteY19" fmla="*/ 469797 h 603698"/>
                <a:gd name="connsiteX20" fmla="*/ 0 w 871622"/>
                <a:gd name="connsiteY20" fmla="*/ 443586 h 603698"/>
                <a:gd name="connsiteX21" fmla="*/ 36754 w 871622"/>
                <a:gd name="connsiteY21" fmla="*/ 477702 h 603698"/>
                <a:gd name="connsiteX22" fmla="*/ 60401 w 871622"/>
                <a:gd name="connsiteY22" fmla="*/ 433115 h 603698"/>
                <a:gd name="connsiteX23" fmla="*/ 49861 w 871622"/>
                <a:gd name="connsiteY23" fmla="*/ 425210 h 603698"/>
                <a:gd name="connsiteX24" fmla="*/ 70873 w 871622"/>
                <a:gd name="connsiteY24" fmla="*/ 383188 h 603698"/>
                <a:gd name="connsiteX25" fmla="*/ 89250 w 871622"/>
                <a:gd name="connsiteY25" fmla="*/ 375352 h 603698"/>
                <a:gd name="connsiteX26" fmla="*/ 104991 w 871622"/>
                <a:gd name="connsiteY26" fmla="*/ 388458 h 603698"/>
                <a:gd name="connsiteX27" fmla="*/ 89250 w 871622"/>
                <a:gd name="connsiteY27" fmla="*/ 414739 h 603698"/>
                <a:gd name="connsiteX28" fmla="*/ 104991 w 871622"/>
                <a:gd name="connsiteY28" fmla="*/ 425210 h 603698"/>
                <a:gd name="connsiteX29" fmla="*/ 139180 w 871622"/>
                <a:gd name="connsiteY29" fmla="*/ 380553 h 603698"/>
                <a:gd name="connsiteX30" fmla="*/ 162758 w 871622"/>
                <a:gd name="connsiteY30" fmla="*/ 359612 h 603698"/>
                <a:gd name="connsiteX31" fmla="*/ 160122 w 871622"/>
                <a:gd name="connsiteY31" fmla="*/ 391093 h 603698"/>
                <a:gd name="connsiteX32" fmla="*/ 178569 w 871622"/>
                <a:gd name="connsiteY32" fmla="*/ 417305 h 603698"/>
                <a:gd name="connsiteX33" fmla="*/ 204782 w 871622"/>
                <a:gd name="connsiteY33" fmla="*/ 377988 h 603698"/>
                <a:gd name="connsiteX34" fmla="*/ 202147 w 871622"/>
                <a:gd name="connsiteY34" fmla="*/ 335966 h 603698"/>
                <a:gd name="connsiteX35" fmla="*/ 215323 w 871622"/>
                <a:gd name="connsiteY35" fmla="*/ 301849 h 603698"/>
                <a:gd name="connsiteX36" fmla="*/ 238901 w 871622"/>
                <a:gd name="connsiteY36" fmla="*/ 272933 h 603698"/>
                <a:gd name="connsiteX37" fmla="*/ 265183 w 871622"/>
                <a:gd name="connsiteY37" fmla="*/ 265097 h 603698"/>
                <a:gd name="connsiteX38" fmla="*/ 286195 w 871622"/>
                <a:gd name="connsiteY38" fmla="*/ 246722 h 603698"/>
                <a:gd name="connsiteX39" fmla="*/ 320314 w 871622"/>
                <a:gd name="connsiteY39" fmla="*/ 191594 h 603698"/>
                <a:gd name="connsiteX40" fmla="*/ 383350 w 871622"/>
                <a:gd name="connsiteY40" fmla="*/ 173218 h 603698"/>
                <a:gd name="connsiteX41" fmla="*/ 422670 w 871622"/>
                <a:gd name="connsiteY41" fmla="*/ 152207 h 603698"/>
                <a:gd name="connsiteX42" fmla="*/ 427941 w 871622"/>
                <a:gd name="connsiteY42" fmla="*/ 128561 h 603698"/>
                <a:gd name="connsiteX43" fmla="*/ 462059 w 871622"/>
                <a:gd name="connsiteY43" fmla="*/ 146937 h 603698"/>
                <a:gd name="connsiteX44" fmla="*/ 490977 w 871622"/>
                <a:gd name="connsiteY44" fmla="*/ 139102 h 603698"/>
                <a:gd name="connsiteX45" fmla="*/ 519825 w 871622"/>
                <a:gd name="connsiteY45" fmla="*/ 104985 h 603698"/>
                <a:gd name="connsiteX46" fmla="*/ 535567 w 871622"/>
                <a:gd name="connsiteY46" fmla="*/ 62963 h 603698"/>
                <a:gd name="connsiteX47" fmla="*/ 567120 w 871622"/>
                <a:gd name="connsiteY47" fmla="*/ 70868 h 603698"/>
                <a:gd name="connsiteX48" fmla="*/ 574956 w 871622"/>
                <a:gd name="connsiteY48" fmla="*/ 39317 h 603698"/>
                <a:gd name="connsiteX49" fmla="*/ 627452 w 871622"/>
                <a:gd name="connsiteY49" fmla="*/ 55058 h 603698"/>
                <a:gd name="connsiteX50" fmla="*/ 664206 w 871622"/>
                <a:gd name="connsiteY50" fmla="*/ 39317 h 603698"/>
                <a:gd name="connsiteX51" fmla="*/ 685218 w 871622"/>
                <a:gd name="connsiteY51" fmla="*/ 0 h 603698"/>
                <a:gd name="connsiteX52" fmla="*/ 685218 w 871622"/>
                <a:gd name="connsiteY52" fmla="*/ 0 h 60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71622" h="603698">
                  <a:moveTo>
                    <a:pt x="685218" y="0"/>
                  </a:moveTo>
                  <a:lnTo>
                    <a:pt x="685218" y="112820"/>
                  </a:lnTo>
                  <a:lnTo>
                    <a:pt x="706230" y="112820"/>
                  </a:lnTo>
                  <a:lnTo>
                    <a:pt x="706230" y="160112"/>
                  </a:lnTo>
                  <a:lnTo>
                    <a:pt x="753525" y="160112"/>
                  </a:lnTo>
                  <a:lnTo>
                    <a:pt x="753525" y="259827"/>
                  </a:lnTo>
                  <a:lnTo>
                    <a:pt x="779738" y="249356"/>
                  </a:lnTo>
                  <a:lnTo>
                    <a:pt x="800750" y="257192"/>
                  </a:lnTo>
                  <a:lnTo>
                    <a:pt x="819127" y="241452"/>
                  </a:lnTo>
                  <a:lnTo>
                    <a:pt x="871623" y="251991"/>
                  </a:lnTo>
                  <a:lnTo>
                    <a:pt x="868988" y="472432"/>
                  </a:lnTo>
                  <a:lnTo>
                    <a:pt x="866422" y="545936"/>
                  </a:lnTo>
                  <a:lnTo>
                    <a:pt x="674747" y="543300"/>
                  </a:lnTo>
                  <a:lnTo>
                    <a:pt x="672112" y="603698"/>
                  </a:lnTo>
                  <a:lnTo>
                    <a:pt x="385916" y="595793"/>
                  </a:lnTo>
                  <a:lnTo>
                    <a:pt x="385916" y="540735"/>
                  </a:lnTo>
                  <a:lnTo>
                    <a:pt x="244171" y="538100"/>
                  </a:lnTo>
                  <a:lnTo>
                    <a:pt x="244171" y="493443"/>
                  </a:lnTo>
                  <a:lnTo>
                    <a:pt x="5270" y="488173"/>
                  </a:lnTo>
                  <a:lnTo>
                    <a:pt x="10541" y="469797"/>
                  </a:lnTo>
                  <a:lnTo>
                    <a:pt x="0" y="443586"/>
                  </a:lnTo>
                  <a:lnTo>
                    <a:pt x="36754" y="477702"/>
                  </a:lnTo>
                  <a:lnTo>
                    <a:pt x="60401" y="433115"/>
                  </a:lnTo>
                  <a:lnTo>
                    <a:pt x="49861" y="425210"/>
                  </a:lnTo>
                  <a:lnTo>
                    <a:pt x="70873" y="383188"/>
                  </a:lnTo>
                  <a:lnTo>
                    <a:pt x="89250" y="375352"/>
                  </a:lnTo>
                  <a:lnTo>
                    <a:pt x="104991" y="388458"/>
                  </a:lnTo>
                  <a:lnTo>
                    <a:pt x="89250" y="414739"/>
                  </a:lnTo>
                  <a:lnTo>
                    <a:pt x="104991" y="425210"/>
                  </a:lnTo>
                  <a:lnTo>
                    <a:pt x="139180" y="380553"/>
                  </a:lnTo>
                  <a:lnTo>
                    <a:pt x="162758" y="359612"/>
                  </a:lnTo>
                  <a:lnTo>
                    <a:pt x="160122" y="391093"/>
                  </a:lnTo>
                  <a:lnTo>
                    <a:pt x="178569" y="417305"/>
                  </a:lnTo>
                  <a:lnTo>
                    <a:pt x="204782" y="377988"/>
                  </a:lnTo>
                  <a:lnTo>
                    <a:pt x="202147" y="335966"/>
                  </a:lnTo>
                  <a:lnTo>
                    <a:pt x="215323" y="301849"/>
                  </a:lnTo>
                  <a:lnTo>
                    <a:pt x="238901" y="272933"/>
                  </a:lnTo>
                  <a:lnTo>
                    <a:pt x="265183" y="265097"/>
                  </a:lnTo>
                  <a:lnTo>
                    <a:pt x="286195" y="246722"/>
                  </a:lnTo>
                  <a:lnTo>
                    <a:pt x="320314" y="191594"/>
                  </a:lnTo>
                  <a:lnTo>
                    <a:pt x="383350" y="173218"/>
                  </a:lnTo>
                  <a:lnTo>
                    <a:pt x="422670" y="152207"/>
                  </a:lnTo>
                  <a:lnTo>
                    <a:pt x="427941" y="128561"/>
                  </a:lnTo>
                  <a:lnTo>
                    <a:pt x="462059" y="146937"/>
                  </a:lnTo>
                  <a:lnTo>
                    <a:pt x="490977" y="139102"/>
                  </a:lnTo>
                  <a:lnTo>
                    <a:pt x="519825" y="104985"/>
                  </a:lnTo>
                  <a:lnTo>
                    <a:pt x="535567" y="62963"/>
                  </a:lnTo>
                  <a:lnTo>
                    <a:pt x="567120" y="70868"/>
                  </a:lnTo>
                  <a:lnTo>
                    <a:pt x="574956" y="39317"/>
                  </a:lnTo>
                  <a:lnTo>
                    <a:pt x="627452" y="55058"/>
                  </a:lnTo>
                  <a:lnTo>
                    <a:pt x="664206" y="39317"/>
                  </a:lnTo>
                  <a:lnTo>
                    <a:pt x="685218" y="0"/>
                  </a:lnTo>
                  <a:lnTo>
                    <a:pt x="685218" y="0"/>
                  </a:lnTo>
                  <a:close/>
                </a:path>
              </a:pathLst>
            </a:custGeom>
            <a:grpFill/>
            <a:ln w="9845" cap="rnd">
              <a:solidFill>
                <a:srgbClr val="FFFFFF"/>
              </a:solidFill>
              <a:prstDash val="solid"/>
              <a:round/>
            </a:ln>
          </p:spPr>
          <p:txBody>
            <a:bodyPr rtlCol="0" anchor="ctr"/>
            <a:lstStyle/>
            <a:p>
              <a:endParaRPr lang="en-US"/>
            </a:p>
          </p:txBody>
        </p:sp>
        <p:sp>
          <p:nvSpPr>
            <p:cNvPr id="34" name="Freeform 33" descr="Grant County">
              <a:extLst>
                <a:ext uri="{FF2B5EF4-FFF2-40B4-BE49-F238E27FC236}">
                  <a16:creationId xmlns:a16="http://schemas.microsoft.com/office/drawing/2014/main" id="{4E5EF86B-0690-7C0B-40CF-5865B04C40EE}"/>
                </a:ext>
              </a:extLst>
            </p:cNvPr>
            <p:cNvSpPr/>
            <p:nvPr/>
          </p:nvSpPr>
          <p:spPr>
            <a:xfrm>
              <a:off x="6989536" y="2050812"/>
              <a:ext cx="530366" cy="456760"/>
            </a:xfrm>
            <a:custGeom>
              <a:avLst/>
              <a:gdLst>
                <a:gd name="connsiteX0" fmla="*/ 530366 w 530366"/>
                <a:gd name="connsiteY0" fmla="*/ 451491 h 456760"/>
                <a:gd name="connsiteX1" fmla="*/ 362338 w 530366"/>
                <a:gd name="connsiteY1" fmla="*/ 451491 h 456760"/>
                <a:gd name="connsiteX2" fmla="*/ 5270 w 530366"/>
                <a:gd name="connsiteY2" fmla="*/ 456761 h 456760"/>
                <a:gd name="connsiteX3" fmla="*/ 5270 w 530366"/>
                <a:gd name="connsiteY3" fmla="*/ 409469 h 456760"/>
                <a:gd name="connsiteX4" fmla="*/ 2635 w 530366"/>
                <a:gd name="connsiteY4" fmla="*/ 178488 h 456760"/>
                <a:gd name="connsiteX5" fmla="*/ 2635 w 530366"/>
                <a:gd name="connsiteY5" fmla="*/ 149642 h 456760"/>
                <a:gd name="connsiteX6" fmla="*/ 0 w 530366"/>
                <a:gd name="connsiteY6" fmla="*/ 7905 h 456760"/>
                <a:gd name="connsiteX7" fmla="*/ 280925 w 530366"/>
                <a:gd name="connsiteY7" fmla="*/ 5270 h 456760"/>
                <a:gd name="connsiteX8" fmla="*/ 519825 w 530366"/>
                <a:gd name="connsiteY8" fmla="*/ 0 h 456760"/>
                <a:gd name="connsiteX9" fmla="*/ 522461 w 530366"/>
                <a:gd name="connsiteY9" fmla="*/ 141737 h 456760"/>
                <a:gd name="connsiteX10" fmla="*/ 530366 w 530366"/>
                <a:gd name="connsiteY10" fmla="*/ 451491 h 456760"/>
                <a:gd name="connsiteX11" fmla="*/ 530366 w 530366"/>
                <a:gd name="connsiteY11" fmla="*/ 451491 h 4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366" h="456760">
                  <a:moveTo>
                    <a:pt x="530366" y="451491"/>
                  </a:moveTo>
                  <a:lnTo>
                    <a:pt x="362338" y="451491"/>
                  </a:lnTo>
                  <a:lnTo>
                    <a:pt x="5270" y="456761"/>
                  </a:lnTo>
                  <a:lnTo>
                    <a:pt x="5270" y="409469"/>
                  </a:lnTo>
                  <a:lnTo>
                    <a:pt x="2635" y="178488"/>
                  </a:lnTo>
                  <a:lnTo>
                    <a:pt x="2635" y="149642"/>
                  </a:lnTo>
                  <a:lnTo>
                    <a:pt x="0" y="7905"/>
                  </a:lnTo>
                  <a:lnTo>
                    <a:pt x="280925" y="5270"/>
                  </a:lnTo>
                  <a:lnTo>
                    <a:pt x="519825" y="0"/>
                  </a:lnTo>
                  <a:lnTo>
                    <a:pt x="522461" y="141737"/>
                  </a:lnTo>
                  <a:lnTo>
                    <a:pt x="530366" y="451491"/>
                  </a:lnTo>
                  <a:lnTo>
                    <a:pt x="530366" y="451491"/>
                  </a:lnTo>
                  <a:close/>
                </a:path>
              </a:pathLst>
            </a:custGeom>
            <a:grpFill/>
            <a:ln w="9845" cap="rnd">
              <a:solidFill>
                <a:srgbClr val="FFFFFF"/>
              </a:solidFill>
              <a:prstDash val="solid"/>
              <a:round/>
            </a:ln>
          </p:spPr>
          <p:txBody>
            <a:bodyPr rtlCol="0" anchor="ctr"/>
            <a:lstStyle/>
            <a:p>
              <a:endParaRPr lang="en-US"/>
            </a:p>
          </p:txBody>
        </p:sp>
        <p:sp>
          <p:nvSpPr>
            <p:cNvPr id="35" name="Freeform 34" descr="Greene County">
              <a:extLst>
                <a:ext uri="{FF2B5EF4-FFF2-40B4-BE49-F238E27FC236}">
                  <a16:creationId xmlns:a16="http://schemas.microsoft.com/office/drawing/2014/main" id="{17B1B5B6-35F8-25A6-E2B6-209D88414AE8}"/>
                </a:ext>
              </a:extLst>
            </p:cNvPr>
            <p:cNvSpPr/>
            <p:nvPr/>
          </p:nvSpPr>
          <p:spPr>
            <a:xfrm>
              <a:off x="5246290" y="4484119"/>
              <a:ext cx="714066" cy="443655"/>
            </a:xfrm>
            <a:custGeom>
              <a:avLst/>
              <a:gdLst>
                <a:gd name="connsiteX0" fmla="*/ 2635 w 714066"/>
                <a:gd name="connsiteY0" fmla="*/ 0 h 443655"/>
                <a:gd name="connsiteX1" fmla="*/ 31484 w 714066"/>
                <a:gd name="connsiteY1" fmla="*/ 0 h 443655"/>
                <a:gd name="connsiteX2" fmla="*/ 73508 w 714066"/>
                <a:gd name="connsiteY2" fmla="*/ 2635 h 443655"/>
                <a:gd name="connsiteX3" fmla="*/ 223159 w 714066"/>
                <a:gd name="connsiteY3" fmla="*/ 7905 h 443655"/>
                <a:gd name="connsiteX4" fmla="*/ 241536 w 714066"/>
                <a:gd name="connsiteY4" fmla="*/ 7905 h 443655"/>
                <a:gd name="connsiteX5" fmla="*/ 714066 w 714066"/>
                <a:gd name="connsiteY5" fmla="*/ 13175 h 443655"/>
                <a:gd name="connsiteX6" fmla="*/ 714066 w 714066"/>
                <a:gd name="connsiteY6" fmla="*/ 296649 h 443655"/>
                <a:gd name="connsiteX7" fmla="*/ 714066 w 714066"/>
                <a:gd name="connsiteY7" fmla="*/ 441020 h 443655"/>
                <a:gd name="connsiteX8" fmla="*/ 430576 w 714066"/>
                <a:gd name="connsiteY8" fmla="*/ 441020 h 443655"/>
                <a:gd name="connsiteX9" fmla="*/ 262548 w 714066"/>
                <a:gd name="connsiteY9" fmla="*/ 443655 h 443655"/>
                <a:gd name="connsiteX10" fmla="*/ 181134 w 714066"/>
                <a:gd name="connsiteY10" fmla="*/ 438385 h 443655"/>
                <a:gd name="connsiteX11" fmla="*/ 141745 w 714066"/>
                <a:gd name="connsiteY11" fmla="*/ 433115 h 443655"/>
                <a:gd name="connsiteX12" fmla="*/ 0 w 714066"/>
                <a:gd name="connsiteY12" fmla="*/ 430480 h 443655"/>
                <a:gd name="connsiteX13" fmla="*/ 2635 w 714066"/>
                <a:gd name="connsiteY13" fmla="*/ 0 h 443655"/>
                <a:gd name="connsiteX14" fmla="*/ 2635 w 714066"/>
                <a:gd name="connsiteY14" fmla="*/ 0 h 44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66" h="443655">
                  <a:moveTo>
                    <a:pt x="2635" y="0"/>
                  </a:moveTo>
                  <a:lnTo>
                    <a:pt x="31484" y="0"/>
                  </a:lnTo>
                  <a:lnTo>
                    <a:pt x="73508" y="2635"/>
                  </a:lnTo>
                  <a:lnTo>
                    <a:pt x="223159" y="7905"/>
                  </a:lnTo>
                  <a:lnTo>
                    <a:pt x="241536" y="7905"/>
                  </a:lnTo>
                  <a:lnTo>
                    <a:pt x="714066" y="13175"/>
                  </a:lnTo>
                  <a:lnTo>
                    <a:pt x="714066" y="296649"/>
                  </a:lnTo>
                  <a:lnTo>
                    <a:pt x="714066" y="441020"/>
                  </a:lnTo>
                  <a:lnTo>
                    <a:pt x="430576" y="441020"/>
                  </a:lnTo>
                  <a:lnTo>
                    <a:pt x="262548" y="443655"/>
                  </a:lnTo>
                  <a:lnTo>
                    <a:pt x="181134" y="438385"/>
                  </a:lnTo>
                  <a:lnTo>
                    <a:pt x="141745" y="433115"/>
                  </a:lnTo>
                  <a:lnTo>
                    <a:pt x="0" y="430480"/>
                  </a:lnTo>
                  <a:lnTo>
                    <a:pt x="2635" y="0"/>
                  </a:lnTo>
                  <a:lnTo>
                    <a:pt x="2635" y="0"/>
                  </a:lnTo>
                  <a:close/>
                </a:path>
              </a:pathLst>
            </a:custGeom>
            <a:grpFill/>
            <a:ln w="9845" cap="rnd">
              <a:solidFill>
                <a:srgbClr val="FFFFFF"/>
              </a:solidFill>
              <a:prstDash val="solid"/>
              <a:round/>
            </a:ln>
          </p:spPr>
          <p:txBody>
            <a:bodyPr rtlCol="0" anchor="ctr"/>
            <a:lstStyle/>
            <a:p>
              <a:endParaRPr lang="en-US"/>
            </a:p>
          </p:txBody>
        </p:sp>
        <p:sp>
          <p:nvSpPr>
            <p:cNvPr id="36" name="Freeform 35" descr="Hamilton County">
              <a:extLst>
                <a:ext uri="{FF2B5EF4-FFF2-40B4-BE49-F238E27FC236}">
                  <a16:creationId xmlns:a16="http://schemas.microsoft.com/office/drawing/2014/main" id="{60C6382D-CBAB-4D4A-4CDD-38344C1E8EB2}"/>
                </a:ext>
              </a:extLst>
            </p:cNvPr>
            <p:cNvSpPr/>
            <p:nvPr/>
          </p:nvSpPr>
          <p:spPr>
            <a:xfrm>
              <a:off x="6519571" y="2770035"/>
              <a:ext cx="480505" cy="480406"/>
            </a:xfrm>
            <a:custGeom>
              <a:avLst/>
              <a:gdLst>
                <a:gd name="connsiteX0" fmla="*/ 0 w 480505"/>
                <a:gd name="connsiteY0" fmla="*/ 147007 h 480406"/>
                <a:gd name="connsiteX1" fmla="*/ 0 w 480505"/>
                <a:gd name="connsiteY1" fmla="*/ 120795 h 480406"/>
                <a:gd name="connsiteX2" fmla="*/ 0 w 480505"/>
                <a:gd name="connsiteY2" fmla="*/ 63033 h 480406"/>
                <a:gd name="connsiteX3" fmla="*/ 0 w 480505"/>
                <a:gd name="connsiteY3" fmla="*/ 5270 h 480406"/>
                <a:gd name="connsiteX4" fmla="*/ 477870 w 480505"/>
                <a:gd name="connsiteY4" fmla="*/ 0 h 480406"/>
                <a:gd name="connsiteX5" fmla="*/ 480506 w 480505"/>
                <a:gd name="connsiteY5" fmla="*/ 448856 h 480406"/>
                <a:gd name="connsiteX6" fmla="*/ 480506 w 480505"/>
                <a:gd name="connsiteY6" fmla="*/ 462031 h 480406"/>
                <a:gd name="connsiteX7" fmla="*/ 480506 w 480505"/>
                <a:gd name="connsiteY7" fmla="*/ 464666 h 480406"/>
                <a:gd name="connsiteX8" fmla="*/ 480506 w 480505"/>
                <a:gd name="connsiteY8" fmla="*/ 475137 h 480406"/>
                <a:gd name="connsiteX9" fmla="*/ 388551 w 480505"/>
                <a:gd name="connsiteY9" fmla="*/ 477772 h 480406"/>
                <a:gd name="connsiteX10" fmla="*/ 385986 w 480505"/>
                <a:gd name="connsiteY10" fmla="*/ 477772 h 480406"/>
                <a:gd name="connsiteX11" fmla="*/ 341326 w 480505"/>
                <a:gd name="connsiteY11" fmla="*/ 477772 h 480406"/>
                <a:gd name="connsiteX12" fmla="*/ 210052 w 480505"/>
                <a:gd name="connsiteY12" fmla="*/ 477772 h 480406"/>
                <a:gd name="connsiteX13" fmla="*/ 89319 w 480505"/>
                <a:gd name="connsiteY13" fmla="*/ 480407 h 480406"/>
                <a:gd name="connsiteX14" fmla="*/ 5270 w 480505"/>
                <a:gd name="connsiteY14" fmla="*/ 480407 h 480406"/>
                <a:gd name="connsiteX15" fmla="*/ 2635 w 480505"/>
                <a:gd name="connsiteY15" fmla="*/ 441020 h 480406"/>
                <a:gd name="connsiteX16" fmla="*/ 2635 w 480505"/>
                <a:gd name="connsiteY16" fmla="*/ 438385 h 480406"/>
                <a:gd name="connsiteX17" fmla="*/ 2635 w 480505"/>
                <a:gd name="connsiteY17" fmla="*/ 433115 h 480406"/>
                <a:gd name="connsiteX18" fmla="*/ 2635 w 480505"/>
                <a:gd name="connsiteY18" fmla="*/ 380622 h 480406"/>
                <a:gd name="connsiteX19" fmla="*/ 2635 w 480505"/>
                <a:gd name="connsiteY19" fmla="*/ 372787 h 480406"/>
                <a:gd name="connsiteX20" fmla="*/ 0 w 480505"/>
                <a:gd name="connsiteY20" fmla="*/ 147007 h 480406"/>
                <a:gd name="connsiteX21" fmla="*/ 0 w 480505"/>
                <a:gd name="connsiteY21" fmla="*/ 147007 h 48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505" h="480406">
                  <a:moveTo>
                    <a:pt x="0" y="147007"/>
                  </a:moveTo>
                  <a:lnTo>
                    <a:pt x="0" y="120795"/>
                  </a:lnTo>
                  <a:lnTo>
                    <a:pt x="0" y="63033"/>
                  </a:lnTo>
                  <a:lnTo>
                    <a:pt x="0" y="5270"/>
                  </a:lnTo>
                  <a:lnTo>
                    <a:pt x="477870" y="0"/>
                  </a:lnTo>
                  <a:lnTo>
                    <a:pt x="480506" y="448856"/>
                  </a:lnTo>
                  <a:lnTo>
                    <a:pt x="480506" y="462031"/>
                  </a:lnTo>
                  <a:lnTo>
                    <a:pt x="480506" y="464666"/>
                  </a:lnTo>
                  <a:lnTo>
                    <a:pt x="480506" y="475137"/>
                  </a:lnTo>
                  <a:lnTo>
                    <a:pt x="388551" y="477772"/>
                  </a:lnTo>
                  <a:lnTo>
                    <a:pt x="385986" y="477772"/>
                  </a:lnTo>
                  <a:lnTo>
                    <a:pt x="341326" y="477772"/>
                  </a:lnTo>
                  <a:lnTo>
                    <a:pt x="210052" y="477772"/>
                  </a:lnTo>
                  <a:lnTo>
                    <a:pt x="89319" y="480407"/>
                  </a:lnTo>
                  <a:lnTo>
                    <a:pt x="5270" y="480407"/>
                  </a:lnTo>
                  <a:lnTo>
                    <a:pt x="2635" y="441020"/>
                  </a:lnTo>
                  <a:lnTo>
                    <a:pt x="2635" y="438385"/>
                  </a:lnTo>
                  <a:lnTo>
                    <a:pt x="2635" y="433115"/>
                  </a:lnTo>
                  <a:lnTo>
                    <a:pt x="2635" y="380622"/>
                  </a:lnTo>
                  <a:lnTo>
                    <a:pt x="2635" y="372787"/>
                  </a:lnTo>
                  <a:lnTo>
                    <a:pt x="0" y="147007"/>
                  </a:lnTo>
                  <a:lnTo>
                    <a:pt x="0" y="147007"/>
                  </a:lnTo>
                  <a:close/>
                </a:path>
              </a:pathLst>
            </a:custGeom>
            <a:grpFill/>
            <a:ln w="9845" cap="rnd">
              <a:solidFill>
                <a:srgbClr val="FFFFFF"/>
              </a:solidFill>
              <a:prstDash val="solid"/>
              <a:round/>
            </a:ln>
          </p:spPr>
          <p:txBody>
            <a:bodyPr rtlCol="0" anchor="ctr"/>
            <a:lstStyle/>
            <a:p>
              <a:endParaRPr lang="en-US"/>
            </a:p>
          </p:txBody>
        </p:sp>
        <p:sp>
          <p:nvSpPr>
            <p:cNvPr id="37" name="Freeform 36" descr="Hancock County">
              <a:extLst>
                <a:ext uri="{FF2B5EF4-FFF2-40B4-BE49-F238E27FC236}">
                  <a16:creationId xmlns:a16="http://schemas.microsoft.com/office/drawing/2014/main" id="{995D211B-287C-F944-A250-B9A6D42B75BB}"/>
                </a:ext>
              </a:extLst>
            </p:cNvPr>
            <p:cNvSpPr/>
            <p:nvPr/>
          </p:nvSpPr>
          <p:spPr>
            <a:xfrm>
              <a:off x="6884545" y="3213690"/>
              <a:ext cx="477801" cy="412104"/>
            </a:xfrm>
            <a:custGeom>
              <a:avLst/>
              <a:gdLst>
                <a:gd name="connsiteX0" fmla="*/ 5201 w 477801"/>
                <a:gd name="connsiteY0" fmla="*/ 362247 h 412104"/>
                <a:gd name="connsiteX1" fmla="*/ 2635 w 477801"/>
                <a:gd name="connsiteY1" fmla="*/ 233616 h 412104"/>
                <a:gd name="connsiteX2" fmla="*/ 2635 w 477801"/>
                <a:gd name="connsiteY2" fmla="*/ 186324 h 412104"/>
                <a:gd name="connsiteX3" fmla="*/ 0 w 477801"/>
                <a:gd name="connsiteY3" fmla="*/ 149572 h 412104"/>
                <a:gd name="connsiteX4" fmla="*/ 0 w 477801"/>
                <a:gd name="connsiteY4" fmla="*/ 128631 h 412104"/>
                <a:gd name="connsiteX5" fmla="*/ 21012 w 477801"/>
                <a:gd name="connsiteY5" fmla="*/ 128631 h 412104"/>
                <a:gd name="connsiteX6" fmla="*/ 21012 w 477801"/>
                <a:gd name="connsiteY6" fmla="*/ 99715 h 412104"/>
                <a:gd name="connsiteX7" fmla="*/ 21012 w 477801"/>
                <a:gd name="connsiteY7" fmla="*/ 34117 h 412104"/>
                <a:gd name="connsiteX8" fmla="*/ 23578 w 477801"/>
                <a:gd name="connsiteY8" fmla="*/ 34117 h 412104"/>
                <a:gd name="connsiteX9" fmla="*/ 115532 w 477801"/>
                <a:gd name="connsiteY9" fmla="*/ 31481 h 412104"/>
                <a:gd name="connsiteX10" fmla="*/ 115532 w 477801"/>
                <a:gd name="connsiteY10" fmla="*/ 21011 h 412104"/>
                <a:gd name="connsiteX11" fmla="*/ 115532 w 477801"/>
                <a:gd name="connsiteY11" fmla="*/ 18376 h 412104"/>
                <a:gd name="connsiteX12" fmla="*/ 115532 w 477801"/>
                <a:gd name="connsiteY12" fmla="*/ 5201 h 412104"/>
                <a:gd name="connsiteX13" fmla="*/ 175864 w 477801"/>
                <a:gd name="connsiteY13" fmla="*/ 5201 h 412104"/>
                <a:gd name="connsiteX14" fmla="*/ 475166 w 477801"/>
                <a:gd name="connsiteY14" fmla="*/ 0 h 412104"/>
                <a:gd name="connsiteX15" fmla="*/ 477801 w 477801"/>
                <a:gd name="connsiteY15" fmla="*/ 120726 h 412104"/>
                <a:gd name="connsiteX16" fmla="*/ 451588 w 477801"/>
                <a:gd name="connsiteY16" fmla="*/ 120726 h 412104"/>
                <a:gd name="connsiteX17" fmla="*/ 451588 w 477801"/>
                <a:gd name="connsiteY17" fmla="*/ 262462 h 412104"/>
                <a:gd name="connsiteX18" fmla="*/ 406929 w 477801"/>
                <a:gd name="connsiteY18" fmla="*/ 262462 h 412104"/>
                <a:gd name="connsiteX19" fmla="*/ 406929 w 477801"/>
                <a:gd name="connsiteY19" fmla="*/ 406834 h 412104"/>
                <a:gd name="connsiteX20" fmla="*/ 5201 w 477801"/>
                <a:gd name="connsiteY20" fmla="*/ 412104 h 412104"/>
                <a:gd name="connsiteX21" fmla="*/ 5201 w 477801"/>
                <a:gd name="connsiteY21" fmla="*/ 380623 h 412104"/>
                <a:gd name="connsiteX22" fmla="*/ 5201 w 477801"/>
                <a:gd name="connsiteY22" fmla="*/ 362247 h 412104"/>
                <a:gd name="connsiteX23" fmla="*/ 5201 w 477801"/>
                <a:gd name="connsiteY23" fmla="*/ 362247 h 4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801" h="412104">
                  <a:moveTo>
                    <a:pt x="5201" y="362247"/>
                  </a:moveTo>
                  <a:lnTo>
                    <a:pt x="2635" y="233616"/>
                  </a:lnTo>
                  <a:lnTo>
                    <a:pt x="2635" y="186324"/>
                  </a:lnTo>
                  <a:lnTo>
                    <a:pt x="0" y="149572"/>
                  </a:lnTo>
                  <a:lnTo>
                    <a:pt x="0" y="128631"/>
                  </a:lnTo>
                  <a:lnTo>
                    <a:pt x="21012" y="128631"/>
                  </a:lnTo>
                  <a:lnTo>
                    <a:pt x="21012" y="99715"/>
                  </a:lnTo>
                  <a:lnTo>
                    <a:pt x="21012" y="34117"/>
                  </a:lnTo>
                  <a:lnTo>
                    <a:pt x="23578" y="34117"/>
                  </a:lnTo>
                  <a:lnTo>
                    <a:pt x="115532" y="31481"/>
                  </a:lnTo>
                  <a:lnTo>
                    <a:pt x="115532" y="21011"/>
                  </a:lnTo>
                  <a:lnTo>
                    <a:pt x="115532" y="18376"/>
                  </a:lnTo>
                  <a:lnTo>
                    <a:pt x="115532" y="5201"/>
                  </a:lnTo>
                  <a:lnTo>
                    <a:pt x="175864" y="5201"/>
                  </a:lnTo>
                  <a:lnTo>
                    <a:pt x="475166" y="0"/>
                  </a:lnTo>
                  <a:lnTo>
                    <a:pt x="477801" y="120726"/>
                  </a:lnTo>
                  <a:lnTo>
                    <a:pt x="451588" y="120726"/>
                  </a:lnTo>
                  <a:lnTo>
                    <a:pt x="451588" y="262462"/>
                  </a:lnTo>
                  <a:lnTo>
                    <a:pt x="406929" y="262462"/>
                  </a:lnTo>
                  <a:lnTo>
                    <a:pt x="406929" y="406834"/>
                  </a:lnTo>
                  <a:lnTo>
                    <a:pt x="5201" y="412104"/>
                  </a:lnTo>
                  <a:lnTo>
                    <a:pt x="5201" y="380623"/>
                  </a:lnTo>
                  <a:lnTo>
                    <a:pt x="5201" y="362247"/>
                  </a:lnTo>
                  <a:lnTo>
                    <a:pt x="5201" y="362247"/>
                  </a:lnTo>
                  <a:close/>
                </a:path>
              </a:pathLst>
            </a:custGeom>
            <a:grpFill/>
            <a:ln w="9845" cap="rnd">
              <a:solidFill>
                <a:srgbClr val="FFFFFF"/>
              </a:solidFill>
              <a:prstDash val="solid"/>
              <a:round/>
            </a:ln>
          </p:spPr>
          <p:txBody>
            <a:bodyPr rtlCol="0" anchor="ctr"/>
            <a:lstStyle/>
            <a:p>
              <a:endParaRPr lang="en-US"/>
            </a:p>
          </p:txBody>
        </p:sp>
        <p:sp>
          <p:nvSpPr>
            <p:cNvPr id="38" name="Freeform 37" descr="Harrison County">
              <a:extLst>
                <a:ext uri="{FF2B5EF4-FFF2-40B4-BE49-F238E27FC236}">
                  <a16:creationId xmlns:a16="http://schemas.microsoft.com/office/drawing/2014/main" id="{BA16EC64-2C79-A711-47D4-649A6FB1A0BF}"/>
                </a:ext>
              </a:extLst>
            </p:cNvPr>
            <p:cNvSpPr/>
            <p:nvPr/>
          </p:nvSpPr>
          <p:spPr>
            <a:xfrm>
              <a:off x="6414580" y="5715231"/>
              <a:ext cx="553944" cy="761244"/>
            </a:xfrm>
            <a:custGeom>
              <a:avLst/>
              <a:gdLst>
                <a:gd name="connsiteX0" fmla="*/ 430576 w 553944"/>
                <a:gd name="connsiteY0" fmla="*/ 202134 h 761244"/>
                <a:gd name="connsiteX1" fmla="*/ 430576 w 553944"/>
                <a:gd name="connsiteY1" fmla="*/ 212605 h 761244"/>
                <a:gd name="connsiteX2" fmla="*/ 435846 w 553944"/>
                <a:gd name="connsiteY2" fmla="*/ 241521 h 761244"/>
                <a:gd name="connsiteX3" fmla="*/ 459424 w 553944"/>
                <a:gd name="connsiteY3" fmla="*/ 241521 h 761244"/>
                <a:gd name="connsiteX4" fmla="*/ 459424 w 553944"/>
                <a:gd name="connsiteY4" fmla="*/ 265097 h 761244"/>
                <a:gd name="connsiteX5" fmla="*/ 483072 w 553944"/>
                <a:gd name="connsiteY5" fmla="*/ 265097 h 761244"/>
                <a:gd name="connsiteX6" fmla="*/ 480436 w 553944"/>
                <a:gd name="connsiteY6" fmla="*/ 385892 h 761244"/>
                <a:gd name="connsiteX7" fmla="*/ 553944 w 553944"/>
                <a:gd name="connsiteY7" fmla="*/ 385892 h 761244"/>
                <a:gd name="connsiteX8" fmla="*/ 553944 w 553944"/>
                <a:gd name="connsiteY8" fmla="*/ 396363 h 761244"/>
                <a:gd name="connsiteX9" fmla="*/ 543473 w 553944"/>
                <a:gd name="connsiteY9" fmla="*/ 459396 h 761244"/>
                <a:gd name="connsiteX10" fmla="*/ 548743 w 553944"/>
                <a:gd name="connsiteY10" fmla="*/ 535465 h 761244"/>
                <a:gd name="connsiteX11" fmla="*/ 535567 w 553944"/>
                <a:gd name="connsiteY11" fmla="*/ 580121 h 761244"/>
                <a:gd name="connsiteX12" fmla="*/ 525096 w 553944"/>
                <a:gd name="connsiteY12" fmla="*/ 650990 h 761244"/>
                <a:gd name="connsiteX13" fmla="*/ 490977 w 553944"/>
                <a:gd name="connsiteY13" fmla="*/ 679836 h 761244"/>
                <a:gd name="connsiteX14" fmla="*/ 427941 w 553944"/>
                <a:gd name="connsiteY14" fmla="*/ 693012 h 761244"/>
                <a:gd name="connsiteX15" fmla="*/ 385916 w 553944"/>
                <a:gd name="connsiteY15" fmla="*/ 708752 h 761244"/>
                <a:gd name="connsiteX16" fmla="*/ 383281 w 553944"/>
                <a:gd name="connsiteY16" fmla="*/ 740234 h 761244"/>
                <a:gd name="connsiteX17" fmla="*/ 372810 w 553944"/>
                <a:gd name="connsiteY17" fmla="*/ 761245 h 761244"/>
                <a:gd name="connsiteX18" fmla="*/ 346527 w 553944"/>
                <a:gd name="connsiteY18" fmla="*/ 737599 h 761244"/>
                <a:gd name="connsiteX19" fmla="*/ 325515 w 553944"/>
                <a:gd name="connsiteY19" fmla="*/ 693012 h 761244"/>
                <a:gd name="connsiteX20" fmla="*/ 294031 w 553944"/>
                <a:gd name="connsiteY20" fmla="*/ 672001 h 761244"/>
                <a:gd name="connsiteX21" fmla="*/ 262548 w 553944"/>
                <a:gd name="connsiteY21" fmla="*/ 666731 h 761244"/>
                <a:gd name="connsiteX22" fmla="*/ 194310 w 553944"/>
                <a:gd name="connsiteY22" fmla="*/ 674636 h 761244"/>
                <a:gd name="connsiteX23" fmla="*/ 141745 w 553944"/>
                <a:gd name="connsiteY23" fmla="*/ 645720 h 761244"/>
                <a:gd name="connsiteX24" fmla="*/ 126003 w 553944"/>
                <a:gd name="connsiteY24" fmla="*/ 627344 h 761244"/>
                <a:gd name="connsiteX25" fmla="*/ 81413 w 553944"/>
                <a:gd name="connsiteY25" fmla="*/ 598497 h 761244"/>
                <a:gd name="connsiteX26" fmla="*/ 68237 w 553944"/>
                <a:gd name="connsiteY26" fmla="*/ 561746 h 761244"/>
                <a:gd name="connsiteX27" fmla="*/ 65602 w 553944"/>
                <a:gd name="connsiteY27" fmla="*/ 530264 h 761244"/>
                <a:gd name="connsiteX28" fmla="*/ 73508 w 553944"/>
                <a:gd name="connsiteY28" fmla="*/ 467232 h 761244"/>
                <a:gd name="connsiteX29" fmla="*/ 52496 w 553944"/>
                <a:gd name="connsiteY29" fmla="*/ 433115 h 761244"/>
                <a:gd name="connsiteX30" fmla="*/ 0 w 553944"/>
                <a:gd name="connsiteY30" fmla="*/ 396363 h 761244"/>
                <a:gd name="connsiteX31" fmla="*/ 39389 w 553944"/>
                <a:gd name="connsiteY31" fmla="*/ 359612 h 761244"/>
                <a:gd name="connsiteX32" fmla="*/ 44660 w 553944"/>
                <a:gd name="connsiteY32" fmla="*/ 338601 h 761244"/>
                <a:gd name="connsiteX33" fmla="*/ 68237 w 553944"/>
                <a:gd name="connsiteY33" fmla="*/ 286108 h 761244"/>
                <a:gd name="connsiteX34" fmla="*/ 73508 w 553944"/>
                <a:gd name="connsiteY34" fmla="*/ 233616 h 761244"/>
                <a:gd name="connsiteX35" fmla="*/ 94520 w 553944"/>
                <a:gd name="connsiteY35" fmla="*/ 220510 h 761244"/>
                <a:gd name="connsiteX36" fmla="*/ 83979 w 553944"/>
                <a:gd name="connsiteY36" fmla="*/ 194229 h 761244"/>
                <a:gd name="connsiteX37" fmla="*/ 57766 w 553944"/>
                <a:gd name="connsiteY37" fmla="*/ 168017 h 761244"/>
                <a:gd name="connsiteX38" fmla="*/ 68237 w 553944"/>
                <a:gd name="connsiteY38" fmla="*/ 154843 h 761244"/>
                <a:gd name="connsiteX39" fmla="*/ 68237 w 553944"/>
                <a:gd name="connsiteY39" fmla="*/ 112890 h 761244"/>
                <a:gd name="connsiteX40" fmla="*/ 102356 w 553944"/>
                <a:gd name="connsiteY40" fmla="*/ 104985 h 761244"/>
                <a:gd name="connsiteX41" fmla="*/ 91885 w 553944"/>
                <a:gd name="connsiteY41" fmla="*/ 83974 h 761244"/>
                <a:gd name="connsiteX42" fmla="*/ 102356 w 553944"/>
                <a:gd name="connsiteY42" fmla="*/ 63032 h 761244"/>
                <a:gd name="connsiteX43" fmla="*/ 86614 w 553944"/>
                <a:gd name="connsiteY43" fmla="*/ 21011 h 761244"/>
                <a:gd name="connsiteX44" fmla="*/ 94520 w 553944"/>
                <a:gd name="connsiteY44" fmla="*/ 0 h 761244"/>
                <a:gd name="connsiteX45" fmla="*/ 380715 w 553944"/>
                <a:gd name="connsiteY45" fmla="*/ 7905 h 761244"/>
                <a:gd name="connsiteX46" fmla="*/ 383281 w 553944"/>
                <a:gd name="connsiteY46" fmla="*/ 149642 h 761244"/>
                <a:gd name="connsiteX47" fmla="*/ 406928 w 553944"/>
                <a:gd name="connsiteY47" fmla="*/ 149642 h 761244"/>
                <a:gd name="connsiteX48" fmla="*/ 406928 w 553944"/>
                <a:gd name="connsiteY48" fmla="*/ 196864 h 761244"/>
                <a:gd name="connsiteX49" fmla="*/ 420035 w 553944"/>
                <a:gd name="connsiteY49" fmla="*/ 196864 h 761244"/>
                <a:gd name="connsiteX50" fmla="*/ 430576 w 553944"/>
                <a:gd name="connsiteY50" fmla="*/ 196864 h 761244"/>
                <a:gd name="connsiteX51" fmla="*/ 430576 w 553944"/>
                <a:gd name="connsiteY51" fmla="*/ 202134 h 761244"/>
                <a:gd name="connsiteX52" fmla="*/ 430576 w 553944"/>
                <a:gd name="connsiteY52" fmla="*/ 202134 h 76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53944" h="761244">
                  <a:moveTo>
                    <a:pt x="430576" y="202134"/>
                  </a:moveTo>
                  <a:lnTo>
                    <a:pt x="430576" y="212605"/>
                  </a:lnTo>
                  <a:lnTo>
                    <a:pt x="435846" y="241521"/>
                  </a:lnTo>
                  <a:lnTo>
                    <a:pt x="459424" y="241521"/>
                  </a:lnTo>
                  <a:lnTo>
                    <a:pt x="459424" y="265097"/>
                  </a:lnTo>
                  <a:lnTo>
                    <a:pt x="483072" y="265097"/>
                  </a:lnTo>
                  <a:lnTo>
                    <a:pt x="480436" y="385892"/>
                  </a:lnTo>
                  <a:lnTo>
                    <a:pt x="553944" y="385892"/>
                  </a:lnTo>
                  <a:lnTo>
                    <a:pt x="553944" y="396363"/>
                  </a:lnTo>
                  <a:lnTo>
                    <a:pt x="543473" y="459396"/>
                  </a:lnTo>
                  <a:lnTo>
                    <a:pt x="548743" y="535465"/>
                  </a:lnTo>
                  <a:lnTo>
                    <a:pt x="535567" y="580121"/>
                  </a:lnTo>
                  <a:lnTo>
                    <a:pt x="525096" y="650990"/>
                  </a:lnTo>
                  <a:lnTo>
                    <a:pt x="490977" y="679836"/>
                  </a:lnTo>
                  <a:lnTo>
                    <a:pt x="427941" y="693012"/>
                  </a:lnTo>
                  <a:lnTo>
                    <a:pt x="385916" y="708752"/>
                  </a:lnTo>
                  <a:lnTo>
                    <a:pt x="383281" y="740234"/>
                  </a:lnTo>
                  <a:lnTo>
                    <a:pt x="372810" y="761245"/>
                  </a:lnTo>
                  <a:lnTo>
                    <a:pt x="346527" y="737599"/>
                  </a:lnTo>
                  <a:lnTo>
                    <a:pt x="325515" y="693012"/>
                  </a:lnTo>
                  <a:lnTo>
                    <a:pt x="294031" y="672001"/>
                  </a:lnTo>
                  <a:lnTo>
                    <a:pt x="262548" y="666731"/>
                  </a:lnTo>
                  <a:lnTo>
                    <a:pt x="194310" y="674636"/>
                  </a:lnTo>
                  <a:lnTo>
                    <a:pt x="141745" y="645720"/>
                  </a:lnTo>
                  <a:lnTo>
                    <a:pt x="126003" y="627344"/>
                  </a:lnTo>
                  <a:lnTo>
                    <a:pt x="81413" y="598497"/>
                  </a:lnTo>
                  <a:lnTo>
                    <a:pt x="68237" y="561746"/>
                  </a:lnTo>
                  <a:lnTo>
                    <a:pt x="65602" y="530264"/>
                  </a:lnTo>
                  <a:lnTo>
                    <a:pt x="73508" y="467232"/>
                  </a:lnTo>
                  <a:lnTo>
                    <a:pt x="52496" y="433115"/>
                  </a:lnTo>
                  <a:lnTo>
                    <a:pt x="0" y="396363"/>
                  </a:lnTo>
                  <a:lnTo>
                    <a:pt x="39389" y="359612"/>
                  </a:lnTo>
                  <a:lnTo>
                    <a:pt x="44660" y="338601"/>
                  </a:lnTo>
                  <a:lnTo>
                    <a:pt x="68237" y="286108"/>
                  </a:lnTo>
                  <a:lnTo>
                    <a:pt x="73508" y="233616"/>
                  </a:lnTo>
                  <a:lnTo>
                    <a:pt x="94520" y="220510"/>
                  </a:lnTo>
                  <a:lnTo>
                    <a:pt x="83979" y="194229"/>
                  </a:lnTo>
                  <a:lnTo>
                    <a:pt x="57766" y="168017"/>
                  </a:lnTo>
                  <a:lnTo>
                    <a:pt x="68237" y="154843"/>
                  </a:lnTo>
                  <a:lnTo>
                    <a:pt x="68237" y="112890"/>
                  </a:lnTo>
                  <a:lnTo>
                    <a:pt x="102356" y="104985"/>
                  </a:lnTo>
                  <a:lnTo>
                    <a:pt x="91885" y="83974"/>
                  </a:lnTo>
                  <a:lnTo>
                    <a:pt x="102356" y="63032"/>
                  </a:lnTo>
                  <a:lnTo>
                    <a:pt x="86614" y="21011"/>
                  </a:lnTo>
                  <a:lnTo>
                    <a:pt x="94520" y="0"/>
                  </a:lnTo>
                  <a:lnTo>
                    <a:pt x="380715" y="7905"/>
                  </a:lnTo>
                  <a:lnTo>
                    <a:pt x="383281" y="149642"/>
                  </a:lnTo>
                  <a:lnTo>
                    <a:pt x="406928" y="149642"/>
                  </a:lnTo>
                  <a:lnTo>
                    <a:pt x="406928" y="196864"/>
                  </a:lnTo>
                  <a:lnTo>
                    <a:pt x="420035" y="196864"/>
                  </a:lnTo>
                  <a:lnTo>
                    <a:pt x="430576" y="196864"/>
                  </a:lnTo>
                  <a:lnTo>
                    <a:pt x="430576" y="202134"/>
                  </a:lnTo>
                  <a:lnTo>
                    <a:pt x="430576" y="202134"/>
                  </a:lnTo>
                  <a:close/>
                </a:path>
              </a:pathLst>
            </a:custGeom>
            <a:grpFill/>
            <a:ln w="9845" cap="rnd">
              <a:solidFill>
                <a:srgbClr val="FFFFFF"/>
              </a:solidFill>
              <a:prstDash val="solid"/>
              <a:round/>
            </a:ln>
          </p:spPr>
          <p:txBody>
            <a:bodyPr rtlCol="0" anchor="ctr"/>
            <a:lstStyle/>
            <a:p>
              <a:endParaRPr lang="en-US"/>
            </a:p>
          </p:txBody>
        </p:sp>
        <p:sp>
          <p:nvSpPr>
            <p:cNvPr id="39" name="Freeform 38" descr="Hendricks County">
              <a:extLst>
                <a:ext uri="{FF2B5EF4-FFF2-40B4-BE49-F238E27FC236}">
                  <a16:creationId xmlns:a16="http://schemas.microsoft.com/office/drawing/2014/main" id="{D3DC712A-17B7-AB55-08E1-86BA8D7E3FC2}"/>
                </a:ext>
              </a:extLst>
            </p:cNvPr>
            <p:cNvSpPr/>
            <p:nvPr/>
          </p:nvSpPr>
          <p:spPr>
            <a:xfrm>
              <a:off x="5949885" y="3255643"/>
              <a:ext cx="464694" cy="530263"/>
            </a:xfrm>
            <a:custGeom>
              <a:avLst/>
              <a:gdLst>
                <a:gd name="connsiteX0" fmla="*/ 0 w 464694"/>
                <a:gd name="connsiteY0" fmla="*/ 0 h 530263"/>
                <a:gd name="connsiteX1" fmla="*/ 441047 w 464694"/>
                <a:gd name="connsiteY1" fmla="*/ 0 h 530263"/>
                <a:gd name="connsiteX2" fmla="*/ 464695 w 464694"/>
                <a:gd name="connsiteY2" fmla="*/ 0 h 530263"/>
                <a:gd name="connsiteX3" fmla="*/ 464695 w 464694"/>
                <a:gd name="connsiteY3" fmla="*/ 34117 h 530263"/>
                <a:gd name="connsiteX4" fmla="*/ 464695 w 464694"/>
                <a:gd name="connsiteY4" fmla="*/ 68303 h 530263"/>
                <a:gd name="connsiteX5" fmla="*/ 462059 w 464694"/>
                <a:gd name="connsiteY5" fmla="*/ 118160 h 530263"/>
                <a:gd name="connsiteX6" fmla="*/ 464695 w 464694"/>
                <a:gd name="connsiteY6" fmla="*/ 152277 h 530263"/>
                <a:gd name="connsiteX7" fmla="*/ 464695 w 464694"/>
                <a:gd name="connsiteY7" fmla="*/ 175923 h 530263"/>
                <a:gd name="connsiteX8" fmla="*/ 464695 w 464694"/>
                <a:gd name="connsiteY8" fmla="*/ 189028 h 530263"/>
                <a:gd name="connsiteX9" fmla="*/ 464695 w 464694"/>
                <a:gd name="connsiteY9" fmla="*/ 207404 h 530263"/>
                <a:gd name="connsiteX10" fmla="*/ 464695 w 464694"/>
                <a:gd name="connsiteY10" fmla="*/ 236251 h 530263"/>
                <a:gd name="connsiteX11" fmla="*/ 464695 w 464694"/>
                <a:gd name="connsiteY11" fmla="*/ 238886 h 530263"/>
                <a:gd name="connsiteX12" fmla="*/ 464695 w 464694"/>
                <a:gd name="connsiteY12" fmla="*/ 257262 h 530263"/>
                <a:gd name="connsiteX13" fmla="*/ 464695 w 464694"/>
                <a:gd name="connsiteY13" fmla="*/ 333400 h 530263"/>
                <a:gd name="connsiteX14" fmla="*/ 464695 w 464694"/>
                <a:gd name="connsiteY14" fmla="*/ 417374 h 530263"/>
                <a:gd name="connsiteX15" fmla="*/ 464695 w 464694"/>
                <a:gd name="connsiteY15" fmla="*/ 430549 h 530263"/>
                <a:gd name="connsiteX16" fmla="*/ 464695 w 464694"/>
                <a:gd name="connsiteY16" fmla="*/ 477772 h 530263"/>
                <a:gd name="connsiteX17" fmla="*/ 391187 w 464694"/>
                <a:gd name="connsiteY17" fmla="*/ 480407 h 530263"/>
                <a:gd name="connsiteX18" fmla="*/ 288761 w 464694"/>
                <a:gd name="connsiteY18" fmla="*/ 480407 h 530263"/>
                <a:gd name="connsiteX19" fmla="*/ 288761 w 464694"/>
                <a:gd name="connsiteY19" fmla="*/ 530264 h 530263"/>
                <a:gd name="connsiteX20" fmla="*/ 47225 w 464694"/>
                <a:gd name="connsiteY20" fmla="*/ 527629 h 530263"/>
                <a:gd name="connsiteX21" fmla="*/ 63036 w 464694"/>
                <a:gd name="connsiteY21" fmla="*/ 501418 h 530263"/>
                <a:gd name="connsiteX22" fmla="*/ 65602 w 464694"/>
                <a:gd name="connsiteY22" fmla="*/ 480407 h 530263"/>
                <a:gd name="connsiteX23" fmla="*/ 7906 w 464694"/>
                <a:gd name="connsiteY23" fmla="*/ 480407 h 530263"/>
                <a:gd name="connsiteX24" fmla="*/ 10471 w 464694"/>
                <a:gd name="connsiteY24" fmla="*/ 94514 h 530263"/>
                <a:gd name="connsiteX25" fmla="*/ 0 w 464694"/>
                <a:gd name="connsiteY25" fmla="*/ 94514 h 530263"/>
                <a:gd name="connsiteX26" fmla="*/ 0 w 464694"/>
                <a:gd name="connsiteY26" fmla="*/ 0 h 530263"/>
                <a:gd name="connsiteX27" fmla="*/ 0 w 464694"/>
                <a:gd name="connsiteY27" fmla="*/ 0 h 53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694" h="530263">
                  <a:moveTo>
                    <a:pt x="0" y="0"/>
                  </a:moveTo>
                  <a:lnTo>
                    <a:pt x="441047" y="0"/>
                  </a:lnTo>
                  <a:lnTo>
                    <a:pt x="464695" y="0"/>
                  </a:lnTo>
                  <a:lnTo>
                    <a:pt x="464695" y="34117"/>
                  </a:lnTo>
                  <a:lnTo>
                    <a:pt x="464695" y="68303"/>
                  </a:lnTo>
                  <a:lnTo>
                    <a:pt x="462059" y="118160"/>
                  </a:lnTo>
                  <a:lnTo>
                    <a:pt x="464695" y="152277"/>
                  </a:lnTo>
                  <a:lnTo>
                    <a:pt x="464695" y="175923"/>
                  </a:lnTo>
                  <a:lnTo>
                    <a:pt x="464695" y="189028"/>
                  </a:lnTo>
                  <a:lnTo>
                    <a:pt x="464695" y="207404"/>
                  </a:lnTo>
                  <a:lnTo>
                    <a:pt x="464695" y="236251"/>
                  </a:lnTo>
                  <a:lnTo>
                    <a:pt x="464695" y="238886"/>
                  </a:lnTo>
                  <a:lnTo>
                    <a:pt x="464695" y="257262"/>
                  </a:lnTo>
                  <a:lnTo>
                    <a:pt x="464695" y="333400"/>
                  </a:lnTo>
                  <a:lnTo>
                    <a:pt x="464695" y="417374"/>
                  </a:lnTo>
                  <a:lnTo>
                    <a:pt x="464695" y="430549"/>
                  </a:lnTo>
                  <a:lnTo>
                    <a:pt x="464695" y="477772"/>
                  </a:lnTo>
                  <a:lnTo>
                    <a:pt x="391187" y="480407"/>
                  </a:lnTo>
                  <a:lnTo>
                    <a:pt x="288761" y="480407"/>
                  </a:lnTo>
                  <a:lnTo>
                    <a:pt x="288761" y="530264"/>
                  </a:lnTo>
                  <a:lnTo>
                    <a:pt x="47225" y="527629"/>
                  </a:lnTo>
                  <a:lnTo>
                    <a:pt x="63036" y="501418"/>
                  </a:lnTo>
                  <a:lnTo>
                    <a:pt x="65602" y="480407"/>
                  </a:lnTo>
                  <a:lnTo>
                    <a:pt x="7906" y="480407"/>
                  </a:lnTo>
                  <a:lnTo>
                    <a:pt x="10471" y="94514"/>
                  </a:lnTo>
                  <a:lnTo>
                    <a:pt x="0" y="94514"/>
                  </a:lnTo>
                  <a:lnTo>
                    <a:pt x="0" y="0"/>
                  </a:lnTo>
                  <a:lnTo>
                    <a:pt x="0" y="0"/>
                  </a:lnTo>
                  <a:close/>
                </a:path>
              </a:pathLst>
            </a:custGeom>
            <a:grpFill/>
            <a:ln w="9845" cap="rnd">
              <a:solidFill>
                <a:srgbClr val="FFFFFF"/>
              </a:solidFill>
              <a:prstDash val="solid"/>
              <a:round/>
            </a:ln>
          </p:spPr>
          <p:txBody>
            <a:bodyPr rtlCol="0" anchor="ctr"/>
            <a:lstStyle/>
            <a:p>
              <a:endParaRPr lang="en-US"/>
            </a:p>
          </p:txBody>
        </p:sp>
        <p:sp>
          <p:nvSpPr>
            <p:cNvPr id="40" name="Freeform 39" descr="Henry County">
              <a:extLst>
                <a:ext uri="{FF2B5EF4-FFF2-40B4-BE49-F238E27FC236}">
                  <a16:creationId xmlns:a16="http://schemas.microsoft.com/office/drawing/2014/main" id="{86DCC47E-F46F-6757-D3A4-34FFB3996A5B}"/>
                </a:ext>
              </a:extLst>
            </p:cNvPr>
            <p:cNvSpPr/>
            <p:nvPr/>
          </p:nvSpPr>
          <p:spPr>
            <a:xfrm>
              <a:off x="7336133" y="2993180"/>
              <a:ext cx="498813" cy="482972"/>
            </a:xfrm>
            <a:custGeom>
              <a:avLst/>
              <a:gdLst>
                <a:gd name="connsiteX0" fmla="*/ 83979 w 498813"/>
                <a:gd name="connsiteY0" fmla="*/ 480338 h 482972"/>
                <a:gd name="connsiteX1" fmla="*/ 0 w 498813"/>
                <a:gd name="connsiteY1" fmla="*/ 482972 h 482972"/>
                <a:gd name="connsiteX2" fmla="*/ 0 w 498813"/>
                <a:gd name="connsiteY2" fmla="*/ 341236 h 482972"/>
                <a:gd name="connsiteX3" fmla="*/ 26213 w 498813"/>
                <a:gd name="connsiteY3" fmla="*/ 341236 h 482972"/>
                <a:gd name="connsiteX4" fmla="*/ 23578 w 498813"/>
                <a:gd name="connsiteY4" fmla="*/ 220510 h 482972"/>
                <a:gd name="connsiteX5" fmla="*/ 23578 w 498813"/>
                <a:gd name="connsiteY5" fmla="*/ 5270 h 482972"/>
                <a:gd name="connsiteX6" fmla="*/ 477801 w 498813"/>
                <a:gd name="connsiteY6" fmla="*/ 0 h 482972"/>
                <a:gd name="connsiteX7" fmla="*/ 480436 w 498813"/>
                <a:gd name="connsiteY7" fmla="*/ 118091 h 482972"/>
                <a:gd name="connsiteX8" fmla="*/ 496178 w 498813"/>
                <a:gd name="connsiteY8" fmla="*/ 118091 h 482972"/>
                <a:gd name="connsiteX9" fmla="*/ 498813 w 498813"/>
                <a:gd name="connsiteY9" fmla="*/ 333331 h 482972"/>
                <a:gd name="connsiteX10" fmla="*/ 475166 w 498813"/>
                <a:gd name="connsiteY10" fmla="*/ 333331 h 482972"/>
                <a:gd name="connsiteX11" fmla="*/ 475166 w 498813"/>
                <a:gd name="connsiteY11" fmla="*/ 472502 h 482972"/>
                <a:gd name="connsiteX12" fmla="*/ 375376 w 498813"/>
                <a:gd name="connsiteY12" fmla="*/ 475137 h 482972"/>
                <a:gd name="connsiteX13" fmla="*/ 94451 w 498813"/>
                <a:gd name="connsiteY13" fmla="*/ 480338 h 482972"/>
                <a:gd name="connsiteX14" fmla="*/ 83979 w 498813"/>
                <a:gd name="connsiteY14" fmla="*/ 480338 h 482972"/>
                <a:gd name="connsiteX15" fmla="*/ 83979 w 498813"/>
                <a:gd name="connsiteY15" fmla="*/ 480338 h 4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8813" h="482972">
                  <a:moveTo>
                    <a:pt x="83979" y="480338"/>
                  </a:moveTo>
                  <a:lnTo>
                    <a:pt x="0" y="482972"/>
                  </a:lnTo>
                  <a:lnTo>
                    <a:pt x="0" y="341236"/>
                  </a:lnTo>
                  <a:lnTo>
                    <a:pt x="26213" y="341236"/>
                  </a:lnTo>
                  <a:lnTo>
                    <a:pt x="23578" y="220510"/>
                  </a:lnTo>
                  <a:lnTo>
                    <a:pt x="23578" y="5270"/>
                  </a:lnTo>
                  <a:lnTo>
                    <a:pt x="477801" y="0"/>
                  </a:lnTo>
                  <a:lnTo>
                    <a:pt x="480436" y="118091"/>
                  </a:lnTo>
                  <a:lnTo>
                    <a:pt x="496178" y="118091"/>
                  </a:lnTo>
                  <a:lnTo>
                    <a:pt x="498813" y="333331"/>
                  </a:lnTo>
                  <a:lnTo>
                    <a:pt x="475166" y="333331"/>
                  </a:lnTo>
                  <a:lnTo>
                    <a:pt x="475166" y="472502"/>
                  </a:lnTo>
                  <a:lnTo>
                    <a:pt x="375376" y="475137"/>
                  </a:lnTo>
                  <a:lnTo>
                    <a:pt x="94451" y="480338"/>
                  </a:lnTo>
                  <a:lnTo>
                    <a:pt x="83979" y="480338"/>
                  </a:lnTo>
                  <a:lnTo>
                    <a:pt x="83979" y="480338"/>
                  </a:lnTo>
                  <a:close/>
                </a:path>
              </a:pathLst>
            </a:custGeom>
            <a:grpFill/>
            <a:ln w="9845" cap="rnd">
              <a:solidFill>
                <a:srgbClr val="FFFFFF"/>
              </a:solidFill>
              <a:prstDash val="solid"/>
              <a:round/>
            </a:ln>
          </p:spPr>
          <p:txBody>
            <a:bodyPr rtlCol="0" anchor="ctr"/>
            <a:lstStyle/>
            <a:p>
              <a:endParaRPr lang="en-US"/>
            </a:p>
          </p:txBody>
        </p:sp>
        <p:sp>
          <p:nvSpPr>
            <p:cNvPr id="41" name="Freeform 40" descr="Howard County">
              <a:extLst>
                <a:ext uri="{FF2B5EF4-FFF2-40B4-BE49-F238E27FC236}">
                  <a16:creationId xmlns:a16="http://schemas.microsoft.com/office/drawing/2014/main" id="{71B98D0F-DBEB-F38F-51C4-36F6C07B6546}"/>
                </a:ext>
              </a:extLst>
            </p:cNvPr>
            <p:cNvSpPr/>
            <p:nvPr/>
          </p:nvSpPr>
          <p:spPr>
            <a:xfrm>
              <a:off x="6351543" y="2200454"/>
              <a:ext cx="643262" cy="317590"/>
            </a:xfrm>
            <a:custGeom>
              <a:avLst/>
              <a:gdLst>
                <a:gd name="connsiteX0" fmla="*/ 262548 w 643262"/>
                <a:gd name="connsiteY0" fmla="*/ 7836 h 317590"/>
                <a:gd name="connsiteX1" fmla="*/ 286195 w 643262"/>
                <a:gd name="connsiteY1" fmla="*/ 5270 h 317590"/>
                <a:gd name="connsiteX2" fmla="*/ 309843 w 643262"/>
                <a:gd name="connsiteY2" fmla="*/ 5270 h 317590"/>
                <a:gd name="connsiteX3" fmla="*/ 640628 w 643262"/>
                <a:gd name="connsiteY3" fmla="*/ 0 h 317590"/>
                <a:gd name="connsiteX4" fmla="*/ 640628 w 643262"/>
                <a:gd name="connsiteY4" fmla="*/ 28847 h 317590"/>
                <a:gd name="connsiteX5" fmla="*/ 643263 w 643262"/>
                <a:gd name="connsiteY5" fmla="*/ 259827 h 317590"/>
                <a:gd name="connsiteX6" fmla="*/ 280925 w 643262"/>
                <a:gd name="connsiteY6" fmla="*/ 267733 h 317590"/>
                <a:gd name="connsiteX7" fmla="*/ 265183 w 643262"/>
                <a:gd name="connsiteY7" fmla="*/ 267733 h 317590"/>
                <a:gd name="connsiteX8" fmla="*/ 165393 w 643262"/>
                <a:gd name="connsiteY8" fmla="*/ 267733 h 317590"/>
                <a:gd name="connsiteX9" fmla="*/ 165393 w 643262"/>
                <a:gd name="connsiteY9" fmla="*/ 317590 h 317590"/>
                <a:gd name="connsiteX10" fmla="*/ 118167 w 643262"/>
                <a:gd name="connsiteY10" fmla="*/ 317590 h 317590"/>
                <a:gd name="connsiteX11" fmla="*/ 118167 w 643262"/>
                <a:gd name="connsiteY11" fmla="*/ 294014 h 317590"/>
                <a:gd name="connsiteX12" fmla="*/ 84049 w 643262"/>
                <a:gd name="connsiteY12" fmla="*/ 294014 h 317590"/>
                <a:gd name="connsiteX13" fmla="*/ 84049 w 643262"/>
                <a:gd name="connsiteY13" fmla="*/ 220510 h 317590"/>
                <a:gd name="connsiteX14" fmla="*/ 0 w 643262"/>
                <a:gd name="connsiteY14" fmla="*/ 220510 h 317590"/>
                <a:gd name="connsiteX15" fmla="*/ 2635 w 643262"/>
                <a:gd name="connsiteY15" fmla="*/ 10471 h 317590"/>
                <a:gd name="connsiteX16" fmla="*/ 238970 w 643262"/>
                <a:gd name="connsiteY16" fmla="*/ 7836 h 317590"/>
                <a:gd name="connsiteX17" fmla="*/ 262548 w 643262"/>
                <a:gd name="connsiteY17" fmla="*/ 7836 h 317590"/>
                <a:gd name="connsiteX18" fmla="*/ 262548 w 643262"/>
                <a:gd name="connsiteY18" fmla="*/ 7836 h 3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3262" h="317590">
                  <a:moveTo>
                    <a:pt x="262548" y="7836"/>
                  </a:moveTo>
                  <a:lnTo>
                    <a:pt x="286195" y="5270"/>
                  </a:lnTo>
                  <a:lnTo>
                    <a:pt x="309843" y="5270"/>
                  </a:lnTo>
                  <a:lnTo>
                    <a:pt x="640628" y="0"/>
                  </a:lnTo>
                  <a:lnTo>
                    <a:pt x="640628" y="28847"/>
                  </a:lnTo>
                  <a:lnTo>
                    <a:pt x="643263" y="259827"/>
                  </a:lnTo>
                  <a:lnTo>
                    <a:pt x="280925" y="267733"/>
                  </a:lnTo>
                  <a:lnTo>
                    <a:pt x="265183" y="267733"/>
                  </a:lnTo>
                  <a:lnTo>
                    <a:pt x="165393" y="267733"/>
                  </a:lnTo>
                  <a:lnTo>
                    <a:pt x="165393" y="317590"/>
                  </a:lnTo>
                  <a:lnTo>
                    <a:pt x="118167" y="317590"/>
                  </a:lnTo>
                  <a:lnTo>
                    <a:pt x="118167" y="294014"/>
                  </a:lnTo>
                  <a:lnTo>
                    <a:pt x="84049" y="294014"/>
                  </a:lnTo>
                  <a:lnTo>
                    <a:pt x="84049" y="220510"/>
                  </a:lnTo>
                  <a:lnTo>
                    <a:pt x="0" y="220510"/>
                  </a:lnTo>
                  <a:lnTo>
                    <a:pt x="2635" y="10471"/>
                  </a:lnTo>
                  <a:lnTo>
                    <a:pt x="238970" y="7836"/>
                  </a:lnTo>
                  <a:lnTo>
                    <a:pt x="262548" y="7836"/>
                  </a:lnTo>
                  <a:lnTo>
                    <a:pt x="262548" y="7836"/>
                  </a:lnTo>
                  <a:close/>
                </a:path>
              </a:pathLst>
            </a:custGeom>
            <a:grpFill/>
            <a:ln w="9845" cap="rnd">
              <a:solidFill>
                <a:srgbClr val="FFFFFF"/>
              </a:solidFill>
              <a:prstDash val="solid"/>
              <a:round/>
            </a:ln>
          </p:spPr>
          <p:txBody>
            <a:bodyPr rtlCol="0" anchor="ctr"/>
            <a:lstStyle/>
            <a:p>
              <a:endParaRPr lang="en-US"/>
            </a:p>
          </p:txBody>
        </p:sp>
        <p:sp>
          <p:nvSpPr>
            <p:cNvPr id="42" name="Freeform 41" descr="Huntington County">
              <a:extLst>
                <a:ext uri="{FF2B5EF4-FFF2-40B4-BE49-F238E27FC236}">
                  <a16:creationId xmlns:a16="http://schemas.microsoft.com/office/drawing/2014/main" id="{480A3616-B233-EF17-5DA3-02C28F4336C4}"/>
                </a:ext>
              </a:extLst>
            </p:cNvPr>
            <p:cNvSpPr/>
            <p:nvPr/>
          </p:nvSpPr>
          <p:spPr>
            <a:xfrm>
              <a:off x="7259989" y="1473325"/>
              <a:ext cx="391186" cy="582756"/>
            </a:xfrm>
            <a:custGeom>
              <a:avLst/>
              <a:gdLst>
                <a:gd name="connsiteX0" fmla="*/ 356999 w 391186"/>
                <a:gd name="connsiteY0" fmla="*/ 0 h 582756"/>
                <a:gd name="connsiteX1" fmla="*/ 370175 w 391186"/>
                <a:gd name="connsiteY1" fmla="*/ 0 h 582756"/>
                <a:gd name="connsiteX2" fmla="*/ 383281 w 391186"/>
                <a:gd name="connsiteY2" fmla="*/ 0 h 582756"/>
                <a:gd name="connsiteX3" fmla="*/ 383281 w 391186"/>
                <a:gd name="connsiteY3" fmla="*/ 144372 h 582756"/>
                <a:gd name="connsiteX4" fmla="*/ 391187 w 391186"/>
                <a:gd name="connsiteY4" fmla="*/ 574852 h 582756"/>
                <a:gd name="connsiteX5" fmla="*/ 380646 w 391186"/>
                <a:gd name="connsiteY5" fmla="*/ 574852 h 582756"/>
                <a:gd name="connsiteX6" fmla="*/ 249372 w 391186"/>
                <a:gd name="connsiteY6" fmla="*/ 577487 h 582756"/>
                <a:gd name="connsiteX7" fmla="*/ 10471 w 391186"/>
                <a:gd name="connsiteY7" fmla="*/ 582757 h 582756"/>
                <a:gd name="connsiteX8" fmla="*/ 0 w 391186"/>
                <a:gd name="connsiteY8" fmla="*/ 7905 h 582756"/>
                <a:gd name="connsiteX9" fmla="*/ 356999 w 391186"/>
                <a:gd name="connsiteY9" fmla="*/ 0 h 582756"/>
                <a:gd name="connsiteX10" fmla="*/ 356999 w 391186"/>
                <a:gd name="connsiteY10" fmla="*/ 0 h 58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186" h="582756">
                  <a:moveTo>
                    <a:pt x="356999" y="0"/>
                  </a:moveTo>
                  <a:lnTo>
                    <a:pt x="370175" y="0"/>
                  </a:lnTo>
                  <a:lnTo>
                    <a:pt x="383281" y="0"/>
                  </a:lnTo>
                  <a:lnTo>
                    <a:pt x="383281" y="144372"/>
                  </a:lnTo>
                  <a:lnTo>
                    <a:pt x="391187" y="574852"/>
                  </a:lnTo>
                  <a:lnTo>
                    <a:pt x="380646" y="574852"/>
                  </a:lnTo>
                  <a:lnTo>
                    <a:pt x="249372" y="577487"/>
                  </a:lnTo>
                  <a:lnTo>
                    <a:pt x="10471" y="582757"/>
                  </a:lnTo>
                  <a:lnTo>
                    <a:pt x="0" y="7905"/>
                  </a:lnTo>
                  <a:lnTo>
                    <a:pt x="356999" y="0"/>
                  </a:lnTo>
                  <a:lnTo>
                    <a:pt x="356999" y="0"/>
                  </a:lnTo>
                  <a:close/>
                </a:path>
              </a:pathLst>
            </a:custGeom>
            <a:grpFill/>
            <a:ln w="9845" cap="rnd">
              <a:solidFill>
                <a:srgbClr val="FFFFFF"/>
              </a:solidFill>
              <a:prstDash val="solid"/>
              <a:round/>
            </a:ln>
          </p:spPr>
          <p:txBody>
            <a:bodyPr rtlCol="0" anchor="ctr"/>
            <a:lstStyle/>
            <a:p>
              <a:endParaRPr lang="en-US"/>
            </a:p>
          </p:txBody>
        </p:sp>
        <p:sp>
          <p:nvSpPr>
            <p:cNvPr id="43" name="Freeform 42" descr="Jackson County">
              <a:extLst>
                <a:ext uri="{FF2B5EF4-FFF2-40B4-BE49-F238E27FC236}">
                  <a16:creationId xmlns:a16="http://schemas.microsoft.com/office/drawing/2014/main" id="{D9D0636D-A2AC-9601-E367-AD4A3AFEB89C}"/>
                </a:ext>
              </a:extLst>
            </p:cNvPr>
            <p:cNvSpPr/>
            <p:nvPr/>
          </p:nvSpPr>
          <p:spPr>
            <a:xfrm>
              <a:off x="6429759" y="4650040"/>
              <a:ext cx="669475" cy="561745"/>
            </a:xfrm>
            <a:custGeom>
              <a:avLst/>
              <a:gdLst>
                <a:gd name="connsiteX0" fmla="*/ 0 w 669476"/>
                <a:gd name="connsiteY0" fmla="*/ 131266 h 561745"/>
                <a:gd name="connsiteX1" fmla="*/ 0 w 669476"/>
                <a:gd name="connsiteY1" fmla="*/ 36752 h 561745"/>
                <a:gd name="connsiteX2" fmla="*/ 301937 w 669476"/>
                <a:gd name="connsiteY2" fmla="*/ 34117 h 561745"/>
                <a:gd name="connsiteX3" fmla="*/ 304572 w 669476"/>
                <a:gd name="connsiteY3" fmla="*/ 57762 h 561745"/>
                <a:gd name="connsiteX4" fmla="*/ 582862 w 669476"/>
                <a:gd name="connsiteY4" fmla="*/ 47222 h 561745"/>
                <a:gd name="connsiteX5" fmla="*/ 580227 w 669476"/>
                <a:gd name="connsiteY5" fmla="*/ 34117 h 561745"/>
                <a:gd name="connsiteX6" fmla="*/ 632723 w 669476"/>
                <a:gd name="connsiteY6" fmla="*/ 0 h 561745"/>
                <a:gd name="connsiteX7" fmla="*/ 661640 w 669476"/>
                <a:gd name="connsiteY7" fmla="*/ 2635 h 561745"/>
                <a:gd name="connsiteX8" fmla="*/ 669476 w 669476"/>
                <a:gd name="connsiteY8" fmla="*/ 430480 h 561745"/>
                <a:gd name="connsiteX9" fmla="*/ 651099 w 669476"/>
                <a:gd name="connsiteY9" fmla="*/ 477771 h 561745"/>
                <a:gd name="connsiteX10" fmla="*/ 640628 w 669476"/>
                <a:gd name="connsiteY10" fmla="*/ 480337 h 561745"/>
                <a:gd name="connsiteX11" fmla="*/ 603874 w 669476"/>
                <a:gd name="connsiteY11" fmla="*/ 546005 h 561745"/>
                <a:gd name="connsiteX12" fmla="*/ 577592 w 669476"/>
                <a:gd name="connsiteY12" fmla="*/ 561746 h 561745"/>
                <a:gd name="connsiteX13" fmla="*/ 551378 w 669476"/>
                <a:gd name="connsiteY13" fmla="*/ 551206 h 561745"/>
                <a:gd name="connsiteX14" fmla="*/ 538202 w 669476"/>
                <a:gd name="connsiteY14" fmla="*/ 530264 h 561745"/>
                <a:gd name="connsiteX15" fmla="*/ 477870 w 669476"/>
                <a:gd name="connsiteY15" fmla="*/ 511888 h 561745"/>
                <a:gd name="connsiteX16" fmla="*/ 367609 w 669476"/>
                <a:gd name="connsiteY16" fmla="*/ 506618 h 561745"/>
                <a:gd name="connsiteX17" fmla="*/ 309843 w 669476"/>
                <a:gd name="connsiteY17" fmla="*/ 482972 h 561745"/>
                <a:gd name="connsiteX18" fmla="*/ 270453 w 669476"/>
                <a:gd name="connsiteY18" fmla="*/ 498713 h 561745"/>
                <a:gd name="connsiteX19" fmla="*/ 210052 w 669476"/>
                <a:gd name="connsiteY19" fmla="*/ 496078 h 561745"/>
                <a:gd name="connsiteX20" fmla="*/ 168028 w 669476"/>
                <a:gd name="connsiteY20" fmla="*/ 475136 h 561745"/>
                <a:gd name="connsiteX21" fmla="*/ 55131 w 669476"/>
                <a:gd name="connsiteY21" fmla="*/ 503983 h 561745"/>
                <a:gd name="connsiteX22" fmla="*/ 47295 w 669476"/>
                <a:gd name="connsiteY22" fmla="*/ 131266 h 561745"/>
                <a:gd name="connsiteX23" fmla="*/ 0 w 669476"/>
                <a:gd name="connsiteY23" fmla="*/ 131266 h 561745"/>
                <a:gd name="connsiteX24" fmla="*/ 0 w 669476"/>
                <a:gd name="connsiteY24" fmla="*/ 131266 h 5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9476" h="561745">
                  <a:moveTo>
                    <a:pt x="0" y="131266"/>
                  </a:moveTo>
                  <a:lnTo>
                    <a:pt x="0" y="36752"/>
                  </a:lnTo>
                  <a:lnTo>
                    <a:pt x="301937" y="34117"/>
                  </a:lnTo>
                  <a:lnTo>
                    <a:pt x="304572" y="57762"/>
                  </a:lnTo>
                  <a:lnTo>
                    <a:pt x="582862" y="47222"/>
                  </a:lnTo>
                  <a:lnTo>
                    <a:pt x="580227" y="34117"/>
                  </a:lnTo>
                  <a:lnTo>
                    <a:pt x="632723" y="0"/>
                  </a:lnTo>
                  <a:lnTo>
                    <a:pt x="661640" y="2635"/>
                  </a:lnTo>
                  <a:lnTo>
                    <a:pt x="669476" y="430480"/>
                  </a:lnTo>
                  <a:lnTo>
                    <a:pt x="651099" y="477771"/>
                  </a:lnTo>
                  <a:lnTo>
                    <a:pt x="640628" y="480337"/>
                  </a:lnTo>
                  <a:lnTo>
                    <a:pt x="603874" y="546005"/>
                  </a:lnTo>
                  <a:lnTo>
                    <a:pt x="577592" y="561746"/>
                  </a:lnTo>
                  <a:lnTo>
                    <a:pt x="551378" y="551206"/>
                  </a:lnTo>
                  <a:lnTo>
                    <a:pt x="538202" y="530264"/>
                  </a:lnTo>
                  <a:lnTo>
                    <a:pt x="477870" y="511888"/>
                  </a:lnTo>
                  <a:lnTo>
                    <a:pt x="367609" y="506618"/>
                  </a:lnTo>
                  <a:lnTo>
                    <a:pt x="309843" y="482972"/>
                  </a:lnTo>
                  <a:lnTo>
                    <a:pt x="270453" y="498713"/>
                  </a:lnTo>
                  <a:lnTo>
                    <a:pt x="210052" y="496078"/>
                  </a:lnTo>
                  <a:lnTo>
                    <a:pt x="168028" y="475136"/>
                  </a:lnTo>
                  <a:lnTo>
                    <a:pt x="55131" y="503983"/>
                  </a:lnTo>
                  <a:lnTo>
                    <a:pt x="47295" y="131266"/>
                  </a:lnTo>
                  <a:lnTo>
                    <a:pt x="0" y="131266"/>
                  </a:lnTo>
                  <a:lnTo>
                    <a:pt x="0" y="131266"/>
                  </a:lnTo>
                  <a:close/>
                </a:path>
              </a:pathLst>
            </a:custGeom>
            <a:grpFill/>
            <a:ln w="9845" cap="rnd">
              <a:solidFill>
                <a:srgbClr val="FFFFFF"/>
              </a:solidFill>
              <a:prstDash val="solid"/>
              <a:round/>
            </a:ln>
          </p:spPr>
          <p:txBody>
            <a:bodyPr rtlCol="0" anchor="ctr"/>
            <a:lstStyle/>
            <a:p>
              <a:endParaRPr lang="en-US"/>
            </a:p>
          </p:txBody>
        </p:sp>
        <p:sp>
          <p:nvSpPr>
            <p:cNvPr id="44" name="Freeform 43" descr="Jasper County">
              <a:extLst>
                <a:ext uri="{FF2B5EF4-FFF2-40B4-BE49-F238E27FC236}">
                  <a16:creationId xmlns:a16="http://schemas.microsoft.com/office/drawing/2014/main" id="{D1FA7C78-E2D0-13C0-F27F-A916E566591A}"/>
                </a:ext>
              </a:extLst>
            </p:cNvPr>
            <p:cNvSpPr/>
            <p:nvPr/>
          </p:nvSpPr>
          <p:spPr>
            <a:xfrm>
              <a:off x="5230548" y="1019200"/>
              <a:ext cx="433141" cy="900346"/>
            </a:xfrm>
            <a:custGeom>
              <a:avLst/>
              <a:gdLst>
                <a:gd name="connsiteX0" fmla="*/ 7836 w 433141"/>
                <a:gd name="connsiteY0" fmla="*/ 897781 h 900346"/>
                <a:gd name="connsiteX1" fmla="*/ 10471 w 433141"/>
                <a:gd name="connsiteY1" fmla="*/ 611603 h 900346"/>
                <a:gd name="connsiteX2" fmla="*/ 0 w 433141"/>
                <a:gd name="connsiteY2" fmla="*/ 611603 h 900346"/>
                <a:gd name="connsiteX3" fmla="*/ 5201 w 433141"/>
                <a:gd name="connsiteY3" fmla="*/ 207404 h 900346"/>
                <a:gd name="connsiteX4" fmla="*/ 5201 w 433141"/>
                <a:gd name="connsiteY4" fmla="*/ 199499 h 900346"/>
                <a:gd name="connsiteX5" fmla="*/ 5201 w 433141"/>
                <a:gd name="connsiteY5" fmla="*/ 107620 h 900346"/>
                <a:gd name="connsiteX6" fmla="*/ 68237 w 433141"/>
                <a:gd name="connsiteY6" fmla="*/ 81408 h 900346"/>
                <a:gd name="connsiteX7" fmla="*/ 76074 w 433141"/>
                <a:gd name="connsiteY7" fmla="*/ 70868 h 900346"/>
                <a:gd name="connsiteX8" fmla="*/ 110262 w 433141"/>
                <a:gd name="connsiteY8" fmla="*/ 31551 h 900346"/>
                <a:gd name="connsiteX9" fmla="*/ 186405 w 433141"/>
                <a:gd name="connsiteY9" fmla="*/ 0 h 900346"/>
                <a:gd name="connsiteX10" fmla="*/ 273019 w 433141"/>
                <a:gd name="connsiteY10" fmla="*/ 26281 h 900346"/>
                <a:gd name="connsiteX11" fmla="*/ 385916 w 433141"/>
                <a:gd name="connsiteY11" fmla="*/ 110255 h 900346"/>
                <a:gd name="connsiteX12" fmla="*/ 433142 w 433141"/>
                <a:gd name="connsiteY12" fmla="*/ 81408 h 900346"/>
                <a:gd name="connsiteX13" fmla="*/ 433142 w 433141"/>
                <a:gd name="connsiteY13" fmla="*/ 86678 h 900346"/>
                <a:gd name="connsiteX14" fmla="*/ 433142 w 433141"/>
                <a:gd name="connsiteY14" fmla="*/ 186393 h 900346"/>
                <a:gd name="connsiteX15" fmla="*/ 430506 w 433141"/>
                <a:gd name="connsiteY15" fmla="*/ 614238 h 900346"/>
                <a:gd name="connsiteX16" fmla="*/ 359634 w 433141"/>
                <a:gd name="connsiteY16" fmla="*/ 614238 h 900346"/>
                <a:gd name="connsiteX17" fmla="*/ 359634 w 433141"/>
                <a:gd name="connsiteY17" fmla="*/ 735033 h 900346"/>
                <a:gd name="connsiteX18" fmla="*/ 217888 w 433141"/>
                <a:gd name="connsiteY18" fmla="*/ 735033 h 900346"/>
                <a:gd name="connsiteX19" fmla="*/ 220524 w 433141"/>
                <a:gd name="connsiteY19" fmla="*/ 900347 h 900346"/>
                <a:gd name="connsiteX20" fmla="*/ 7836 w 433141"/>
                <a:gd name="connsiteY20" fmla="*/ 897781 h 900346"/>
                <a:gd name="connsiteX21" fmla="*/ 7836 w 433141"/>
                <a:gd name="connsiteY21" fmla="*/ 897781 h 90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141" h="900346">
                  <a:moveTo>
                    <a:pt x="7836" y="897781"/>
                  </a:moveTo>
                  <a:lnTo>
                    <a:pt x="10471" y="611603"/>
                  </a:lnTo>
                  <a:lnTo>
                    <a:pt x="0" y="611603"/>
                  </a:lnTo>
                  <a:lnTo>
                    <a:pt x="5201" y="207404"/>
                  </a:lnTo>
                  <a:lnTo>
                    <a:pt x="5201" y="199499"/>
                  </a:lnTo>
                  <a:lnTo>
                    <a:pt x="5201" y="107620"/>
                  </a:lnTo>
                  <a:lnTo>
                    <a:pt x="68237" y="81408"/>
                  </a:lnTo>
                  <a:lnTo>
                    <a:pt x="76074" y="70868"/>
                  </a:lnTo>
                  <a:lnTo>
                    <a:pt x="110262" y="31551"/>
                  </a:lnTo>
                  <a:lnTo>
                    <a:pt x="186405" y="0"/>
                  </a:lnTo>
                  <a:lnTo>
                    <a:pt x="273019" y="26281"/>
                  </a:lnTo>
                  <a:lnTo>
                    <a:pt x="385916" y="110255"/>
                  </a:lnTo>
                  <a:lnTo>
                    <a:pt x="433142" y="81408"/>
                  </a:lnTo>
                  <a:lnTo>
                    <a:pt x="433142" y="86678"/>
                  </a:lnTo>
                  <a:lnTo>
                    <a:pt x="433142" y="186393"/>
                  </a:lnTo>
                  <a:lnTo>
                    <a:pt x="430506" y="614238"/>
                  </a:lnTo>
                  <a:lnTo>
                    <a:pt x="359634" y="614238"/>
                  </a:lnTo>
                  <a:lnTo>
                    <a:pt x="359634" y="735033"/>
                  </a:lnTo>
                  <a:lnTo>
                    <a:pt x="217888" y="735033"/>
                  </a:lnTo>
                  <a:lnTo>
                    <a:pt x="220524" y="900347"/>
                  </a:lnTo>
                  <a:lnTo>
                    <a:pt x="7836" y="897781"/>
                  </a:lnTo>
                  <a:lnTo>
                    <a:pt x="7836" y="897781"/>
                  </a:lnTo>
                  <a:close/>
                </a:path>
              </a:pathLst>
            </a:custGeom>
            <a:grpFill/>
            <a:ln w="9845" cap="rnd">
              <a:solidFill>
                <a:srgbClr val="FFFFFF"/>
              </a:solidFill>
              <a:prstDash val="solid"/>
              <a:round/>
            </a:ln>
          </p:spPr>
          <p:txBody>
            <a:bodyPr rtlCol="0" anchor="ctr"/>
            <a:lstStyle/>
            <a:p>
              <a:endParaRPr lang="en-US"/>
            </a:p>
          </p:txBody>
        </p:sp>
        <p:sp>
          <p:nvSpPr>
            <p:cNvPr id="45" name="Freeform 44" descr="Jay County">
              <a:extLst>
                <a:ext uri="{FF2B5EF4-FFF2-40B4-BE49-F238E27FC236}">
                  <a16:creationId xmlns:a16="http://schemas.microsoft.com/office/drawing/2014/main" id="{F9EC886B-46D9-A7F7-8428-40211230F010}"/>
                </a:ext>
              </a:extLst>
            </p:cNvPr>
            <p:cNvSpPr/>
            <p:nvPr/>
          </p:nvSpPr>
          <p:spPr>
            <a:xfrm>
              <a:off x="7800827" y="2174173"/>
              <a:ext cx="522460" cy="443654"/>
            </a:xfrm>
            <a:custGeom>
              <a:avLst/>
              <a:gdLst>
                <a:gd name="connsiteX0" fmla="*/ 15741 w 522460"/>
                <a:gd name="connsiteY0" fmla="*/ 320294 h 443654"/>
                <a:gd name="connsiteX1" fmla="*/ 15741 w 522460"/>
                <a:gd name="connsiteY1" fmla="*/ 317659 h 443654"/>
                <a:gd name="connsiteX2" fmla="*/ 13106 w 522460"/>
                <a:gd name="connsiteY2" fmla="*/ 160112 h 443654"/>
                <a:gd name="connsiteX3" fmla="*/ 20943 w 522460"/>
                <a:gd name="connsiteY3" fmla="*/ 160112 h 443654"/>
                <a:gd name="connsiteX4" fmla="*/ 18377 w 522460"/>
                <a:gd name="connsiteY4" fmla="*/ 15741 h 443654"/>
                <a:gd name="connsiteX5" fmla="*/ 183770 w 522460"/>
                <a:gd name="connsiteY5" fmla="*/ 10540 h 443654"/>
                <a:gd name="connsiteX6" fmla="*/ 517190 w 522460"/>
                <a:gd name="connsiteY6" fmla="*/ 0 h 443654"/>
                <a:gd name="connsiteX7" fmla="*/ 519825 w 522460"/>
                <a:gd name="connsiteY7" fmla="*/ 173288 h 443654"/>
                <a:gd name="connsiteX8" fmla="*/ 522460 w 522460"/>
                <a:gd name="connsiteY8" fmla="*/ 359612 h 443654"/>
                <a:gd name="connsiteX9" fmla="*/ 522460 w 522460"/>
                <a:gd name="connsiteY9" fmla="*/ 427914 h 443654"/>
                <a:gd name="connsiteX10" fmla="*/ 2566 w 522460"/>
                <a:gd name="connsiteY10" fmla="*/ 443655 h 443654"/>
                <a:gd name="connsiteX11" fmla="*/ 0 w 522460"/>
                <a:gd name="connsiteY11" fmla="*/ 354411 h 443654"/>
                <a:gd name="connsiteX12" fmla="*/ 0 w 522460"/>
                <a:gd name="connsiteY12" fmla="*/ 322860 h 443654"/>
                <a:gd name="connsiteX13" fmla="*/ 2566 w 522460"/>
                <a:gd name="connsiteY13" fmla="*/ 322860 h 443654"/>
                <a:gd name="connsiteX14" fmla="*/ 10471 w 522460"/>
                <a:gd name="connsiteY14" fmla="*/ 322860 h 443654"/>
                <a:gd name="connsiteX15" fmla="*/ 15741 w 522460"/>
                <a:gd name="connsiteY15" fmla="*/ 322860 h 443654"/>
                <a:gd name="connsiteX16" fmla="*/ 15741 w 522460"/>
                <a:gd name="connsiteY16" fmla="*/ 320294 h 443654"/>
                <a:gd name="connsiteX17" fmla="*/ 15741 w 522460"/>
                <a:gd name="connsiteY17" fmla="*/ 320294 h 44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2460" h="443654">
                  <a:moveTo>
                    <a:pt x="15741" y="320294"/>
                  </a:moveTo>
                  <a:lnTo>
                    <a:pt x="15741" y="317659"/>
                  </a:lnTo>
                  <a:lnTo>
                    <a:pt x="13106" y="160112"/>
                  </a:lnTo>
                  <a:lnTo>
                    <a:pt x="20943" y="160112"/>
                  </a:lnTo>
                  <a:lnTo>
                    <a:pt x="18377" y="15741"/>
                  </a:lnTo>
                  <a:lnTo>
                    <a:pt x="183770" y="10540"/>
                  </a:lnTo>
                  <a:lnTo>
                    <a:pt x="517190" y="0"/>
                  </a:lnTo>
                  <a:lnTo>
                    <a:pt x="519825" y="173288"/>
                  </a:lnTo>
                  <a:lnTo>
                    <a:pt x="522460" y="359612"/>
                  </a:lnTo>
                  <a:lnTo>
                    <a:pt x="522460" y="427914"/>
                  </a:lnTo>
                  <a:lnTo>
                    <a:pt x="2566" y="443655"/>
                  </a:lnTo>
                  <a:lnTo>
                    <a:pt x="0" y="354411"/>
                  </a:lnTo>
                  <a:lnTo>
                    <a:pt x="0" y="322860"/>
                  </a:lnTo>
                  <a:lnTo>
                    <a:pt x="2566" y="322860"/>
                  </a:lnTo>
                  <a:lnTo>
                    <a:pt x="10471" y="322860"/>
                  </a:lnTo>
                  <a:lnTo>
                    <a:pt x="15741" y="322860"/>
                  </a:lnTo>
                  <a:lnTo>
                    <a:pt x="15741" y="320294"/>
                  </a:lnTo>
                  <a:lnTo>
                    <a:pt x="15741" y="320294"/>
                  </a:lnTo>
                  <a:close/>
                </a:path>
              </a:pathLst>
            </a:custGeom>
            <a:grpFill/>
            <a:ln w="9845" cap="rnd">
              <a:solidFill>
                <a:srgbClr val="FFFFFF"/>
              </a:solidFill>
              <a:prstDash val="solid"/>
              <a:round/>
            </a:ln>
          </p:spPr>
          <p:txBody>
            <a:bodyPr rtlCol="0" anchor="ctr"/>
            <a:lstStyle/>
            <a:p>
              <a:r>
                <a:rPr lang="en-US"/>
                <a:t> 	</a:t>
              </a:r>
            </a:p>
            <a:p>
              <a:r>
                <a:rPr lang="en-US"/>
                <a:t>																			</a:t>
              </a:r>
            </a:p>
          </p:txBody>
        </p:sp>
        <p:sp>
          <p:nvSpPr>
            <p:cNvPr id="46" name="Freeform 45" descr="Jefferson County">
              <a:extLst>
                <a:ext uri="{FF2B5EF4-FFF2-40B4-BE49-F238E27FC236}">
                  <a16:creationId xmlns:a16="http://schemas.microsoft.com/office/drawing/2014/main" id="{6225DFA4-A221-F374-41BC-6473B4EEA119}"/>
                </a:ext>
              </a:extLst>
            </p:cNvPr>
            <p:cNvSpPr/>
            <p:nvPr/>
          </p:nvSpPr>
          <p:spPr>
            <a:xfrm>
              <a:off x="7241613" y="4898858"/>
              <a:ext cx="619546" cy="543370"/>
            </a:xfrm>
            <a:custGeom>
              <a:avLst/>
              <a:gdLst>
                <a:gd name="connsiteX0" fmla="*/ 619546 w 619546"/>
                <a:gd name="connsiteY0" fmla="*/ 364882 h 543370"/>
                <a:gd name="connsiteX1" fmla="*/ 588063 w 619546"/>
                <a:gd name="connsiteY1" fmla="*/ 343871 h 543370"/>
                <a:gd name="connsiteX2" fmla="*/ 561780 w 619546"/>
                <a:gd name="connsiteY2" fmla="*/ 299284 h 543370"/>
                <a:gd name="connsiteX3" fmla="*/ 506649 w 619546"/>
                <a:gd name="connsiteY3" fmla="*/ 283543 h 543370"/>
                <a:gd name="connsiteX4" fmla="*/ 451518 w 619546"/>
                <a:gd name="connsiteY4" fmla="*/ 294014 h 543370"/>
                <a:gd name="connsiteX5" fmla="*/ 446317 w 619546"/>
                <a:gd name="connsiteY5" fmla="*/ 296649 h 543370"/>
                <a:gd name="connsiteX6" fmla="*/ 399023 w 619546"/>
                <a:gd name="connsiteY6" fmla="*/ 304484 h 543370"/>
                <a:gd name="connsiteX7" fmla="*/ 351797 w 619546"/>
                <a:gd name="connsiteY7" fmla="*/ 294014 h 543370"/>
                <a:gd name="connsiteX8" fmla="*/ 320245 w 619546"/>
                <a:gd name="connsiteY8" fmla="*/ 307119 h 543370"/>
                <a:gd name="connsiteX9" fmla="*/ 299302 w 619546"/>
                <a:gd name="connsiteY9" fmla="*/ 341236 h 543370"/>
                <a:gd name="connsiteX10" fmla="*/ 296666 w 619546"/>
                <a:gd name="connsiteY10" fmla="*/ 388528 h 543370"/>
                <a:gd name="connsiteX11" fmla="*/ 315044 w 619546"/>
                <a:gd name="connsiteY11" fmla="*/ 422644 h 543370"/>
                <a:gd name="connsiteX12" fmla="*/ 315044 w 619546"/>
                <a:gd name="connsiteY12" fmla="*/ 501349 h 543370"/>
                <a:gd name="connsiteX13" fmla="*/ 330785 w 619546"/>
                <a:gd name="connsiteY13" fmla="*/ 540735 h 543370"/>
                <a:gd name="connsiteX14" fmla="*/ 265114 w 619546"/>
                <a:gd name="connsiteY14" fmla="*/ 543370 h 543370"/>
                <a:gd name="connsiteX15" fmla="*/ 244171 w 619546"/>
                <a:gd name="connsiteY15" fmla="*/ 532899 h 543370"/>
                <a:gd name="connsiteX16" fmla="*/ 241536 w 619546"/>
                <a:gd name="connsiteY16" fmla="*/ 509253 h 543370"/>
                <a:gd name="connsiteX17" fmla="*/ 149651 w 619546"/>
                <a:gd name="connsiteY17" fmla="*/ 511888 h 543370"/>
                <a:gd name="connsiteX18" fmla="*/ 147016 w 619546"/>
                <a:gd name="connsiteY18" fmla="*/ 391163 h 543370"/>
                <a:gd name="connsiteX19" fmla="*/ 97086 w 619546"/>
                <a:gd name="connsiteY19" fmla="*/ 391163 h 543370"/>
                <a:gd name="connsiteX20" fmla="*/ 97086 w 619546"/>
                <a:gd name="connsiteY20" fmla="*/ 343871 h 543370"/>
                <a:gd name="connsiteX21" fmla="*/ 49861 w 619546"/>
                <a:gd name="connsiteY21" fmla="*/ 343871 h 543370"/>
                <a:gd name="connsiteX22" fmla="*/ 49861 w 619546"/>
                <a:gd name="connsiteY22" fmla="*/ 309754 h 543370"/>
                <a:gd name="connsiteX23" fmla="*/ 0 w 619546"/>
                <a:gd name="connsiteY23" fmla="*/ 299284 h 543370"/>
                <a:gd name="connsiteX24" fmla="*/ 0 w 619546"/>
                <a:gd name="connsiteY24" fmla="*/ 168018 h 543370"/>
                <a:gd name="connsiteX25" fmla="*/ 0 w 619546"/>
                <a:gd name="connsiteY25" fmla="*/ 154912 h 543370"/>
                <a:gd name="connsiteX26" fmla="*/ 91885 w 619546"/>
                <a:gd name="connsiteY26" fmla="*/ 154912 h 543370"/>
                <a:gd name="connsiteX27" fmla="*/ 91885 w 619546"/>
                <a:gd name="connsiteY27" fmla="*/ 104985 h 543370"/>
                <a:gd name="connsiteX28" fmla="*/ 139110 w 619546"/>
                <a:gd name="connsiteY28" fmla="*/ 104985 h 543370"/>
                <a:gd name="connsiteX29" fmla="*/ 139110 w 619546"/>
                <a:gd name="connsiteY29" fmla="*/ 57763 h 543370"/>
                <a:gd name="connsiteX30" fmla="*/ 186405 w 619546"/>
                <a:gd name="connsiteY30" fmla="*/ 57763 h 543370"/>
                <a:gd name="connsiteX31" fmla="*/ 183770 w 619546"/>
                <a:gd name="connsiteY31" fmla="*/ 7905 h 543370"/>
                <a:gd name="connsiteX32" fmla="*/ 304503 w 619546"/>
                <a:gd name="connsiteY32" fmla="*/ 5270 h 543370"/>
                <a:gd name="connsiteX33" fmla="*/ 614345 w 619546"/>
                <a:gd name="connsiteY33" fmla="*/ 0 h 543370"/>
                <a:gd name="connsiteX34" fmla="*/ 619546 w 619546"/>
                <a:gd name="connsiteY34" fmla="*/ 364882 h 543370"/>
                <a:gd name="connsiteX35" fmla="*/ 619546 w 619546"/>
                <a:gd name="connsiteY35" fmla="*/ 364882 h 5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9546" h="543370">
                  <a:moveTo>
                    <a:pt x="619546" y="364882"/>
                  </a:moveTo>
                  <a:lnTo>
                    <a:pt x="588063" y="343871"/>
                  </a:lnTo>
                  <a:lnTo>
                    <a:pt x="561780" y="299284"/>
                  </a:lnTo>
                  <a:lnTo>
                    <a:pt x="506649" y="283543"/>
                  </a:lnTo>
                  <a:lnTo>
                    <a:pt x="451518" y="294014"/>
                  </a:lnTo>
                  <a:lnTo>
                    <a:pt x="446317" y="296649"/>
                  </a:lnTo>
                  <a:lnTo>
                    <a:pt x="399023" y="304484"/>
                  </a:lnTo>
                  <a:lnTo>
                    <a:pt x="351797" y="294014"/>
                  </a:lnTo>
                  <a:lnTo>
                    <a:pt x="320245" y="307119"/>
                  </a:lnTo>
                  <a:lnTo>
                    <a:pt x="299302" y="341236"/>
                  </a:lnTo>
                  <a:lnTo>
                    <a:pt x="296666" y="388528"/>
                  </a:lnTo>
                  <a:lnTo>
                    <a:pt x="315044" y="422644"/>
                  </a:lnTo>
                  <a:lnTo>
                    <a:pt x="315044" y="501349"/>
                  </a:lnTo>
                  <a:lnTo>
                    <a:pt x="330785" y="540735"/>
                  </a:lnTo>
                  <a:lnTo>
                    <a:pt x="265114" y="543370"/>
                  </a:lnTo>
                  <a:lnTo>
                    <a:pt x="244171" y="532899"/>
                  </a:lnTo>
                  <a:lnTo>
                    <a:pt x="241536" y="509253"/>
                  </a:lnTo>
                  <a:lnTo>
                    <a:pt x="149651" y="511888"/>
                  </a:lnTo>
                  <a:lnTo>
                    <a:pt x="147016" y="391163"/>
                  </a:lnTo>
                  <a:lnTo>
                    <a:pt x="97086" y="391163"/>
                  </a:lnTo>
                  <a:lnTo>
                    <a:pt x="97086" y="343871"/>
                  </a:lnTo>
                  <a:lnTo>
                    <a:pt x="49861" y="343871"/>
                  </a:lnTo>
                  <a:lnTo>
                    <a:pt x="49861" y="309754"/>
                  </a:lnTo>
                  <a:lnTo>
                    <a:pt x="0" y="299284"/>
                  </a:lnTo>
                  <a:lnTo>
                    <a:pt x="0" y="168018"/>
                  </a:lnTo>
                  <a:lnTo>
                    <a:pt x="0" y="154912"/>
                  </a:lnTo>
                  <a:lnTo>
                    <a:pt x="91885" y="154912"/>
                  </a:lnTo>
                  <a:lnTo>
                    <a:pt x="91885" y="104985"/>
                  </a:lnTo>
                  <a:lnTo>
                    <a:pt x="139110" y="104985"/>
                  </a:lnTo>
                  <a:lnTo>
                    <a:pt x="139110" y="57763"/>
                  </a:lnTo>
                  <a:lnTo>
                    <a:pt x="186405" y="57763"/>
                  </a:lnTo>
                  <a:lnTo>
                    <a:pt x="183770" y="7905"/>
                  </a:lnTo>
                  <a:lnTo>
                    <a:pt x="304503" y="5270"/>
                  </a:lnTo>
                  <a:lnTo>
                    <a:pt x="614345" y="0"/>
                  </a:lnTo>
                  <a:lnTo>
                    <a:pt x="619546" y="364882"/>
                  </a:lnTo>
                  <a:lnTo>
                    <a:pt x="619546" y="364882"/>
                  </a:lnTo>
                  <a:close/>
                </a:path>
              </a:pathLst>
            </a:custGeom>
            <a:grpFill/>
            <a:ln w="9845" cap="rnd">
              <a:solidFill>
                <a:srgbClr val="FFFFFF"/>
              </a:solidFill>
              <a:prstDash val="solid"/>
              <a:round/>
            </a:ln>
          </p:spPr>
          <p:txBody>
            <a:bodyPr rtlCol="0" anchor="ctr"/>
            <a:lstStyle/>
            <a:p>
              <a:endParaRPr lang="en-US"/>
            </a:p>
          </p:txBody>
        </p:sp>
        <p:sp>
          <p:nvSpPr>
            <p:cNvPr id="47" name="Freeform 46" descr="Jennings County">
              <a:extLst>
                <a:ext uri="{FF2B5EF4-FFF2-40B4-BE49-F238E27FC236}">
                  <a16:creationId xmlns:a16="http://schemas.microsoft.com/office/drawing/2014/main" id="{148A9A5F-6BDE-CBE5-C78C-D3A9C6932464}"/>
                </a:ext>
              </a:extLst>
            </p:cNvPr>
            <p:cNvSpPr/>
            <p:nvPr/>
          </p:nvSpPr>
          <p:spPr>
            <a:xfrm>
              <a:off x="7089326" y="4442167"/>
              <a:ext cx="456788" cy="640449"/>
            </a:xfrm>
            <a:custGeom>
              <a:avLst/>
              <a:gdLst>
                <a:gd name="connsiteX0" fmla="*/ 0 w 456788"/>
                <a:gd name="connsiteY0" fmla="*/ 212605 h 640449"/>
                <a:gd name="connsiteX1" fmla="*/ 0 w 456788"/>
                <a:gd name="connsiteY1" fmla="*/ 112821 h 640449"/>
                <a:gd name="connsiteX2" fmla="*/ 144381 w 456788"/>
                <a:gd name="connsiteY2" fmla="*/ 107620 h 640449"/>
                <a:gd name="connsiteX3" fmla="*/ 296667 w 456788"/>
                <a:gd name="connsiteY3" fmla="*/ 104985 h 640449"/>
                <a:gd name="connsiteX4" fmla="*/ 456789 w 456788"/>
                <a:gd name="connsiteY4" fmla="*/ 0 h 640449"/>
                <a:gd name="connsiteX5" fmla="*/ 456789 w 456788"/>
                <a:gd name="connsiteY5" fmla="*/ 461962 h 640449"/>
                <a:gd name="connsiteX6" fmla="*/ 336056 w 456788"/>
                <a:gd name="connsiteY6" fmla="*/ 464597 h 640449"/>
                <a:gd name="connsiteX7" fmla="*/ 338691 w 456788"/>
                <a:gd name="connsiteY7" fmla="*/ 514454 h 640449"/>
                <a:gd name="connsiteX8" fmla="*/ 291396 w 456788"/>
                <a:gd name="connsiteY8" fmla="*/ 514454 h 640449"/>
                <a:gd name="connsiteX9" fmla="*/ 291396 w 456788"/>
                <a:gd name="connsiteY9" fmla="*/ 561676 h 640449"/>
                <a:gd name="connsiteX10" fmla="*/ 244171 w 456788"/>
                <a:gd name="connsiteY10" fmla="*/ 561676 h 640449"/>
                <a:gd name="connsiteX11" fmla="*/ 244171 w 456788"/>
                <a:gd name="connsiteY11" fmla="*/ 611603 h 640449"/>
                <a:gd name="connsiteX12" fmla="*/ 152286 w 456788"/>
                <a:gd name="connsiteY12" fmla="*/ 611603 h 640449"/>
                <a:gd name="connsiteX13" fmla="*/ 152286 w 456788"/>
                <a:gd name="connsiteY13" fmla="*/ 624709 h 640449"/>
                <a:gd name="connsiteX14" fmla="*/ 126003 w 456788"/>
                <a:gd name="connsiteY14" fmla="*/ 624709 h 640449"/>
                <a:gd name="connsiteX15" fmla="*/ 115532 w 456788"/>
                <a:gd name="connsiteY15" fmla="*/ 603698 h 640449"/>
                <a:gd name="connsiteX16" fmla="*/ 36754 w 456788"/>
                <a:gd name="connsiteY16" fmla="*/ 635180 h 640449"/>
                <a:gd name="connsiteX17" fmla="*/ 7836 w 456788"/>
                <a:gd name="connsiteY17" fmla="*/ 640450 h 640449"/>
                <a:gd name="connsiteX18" fmla="*/ 0 w 456788"/>
                <a:gd name="connsiteY18" fmla="*/ 212605 h 640449"/>
                <a:gd name="connsiteX19" fmla="*/ 0 w 456788"/>
                <a:gd name="connsiteY19" fmla="*/ 212605 h 64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788" h="640449">
                  <a:moveTo>
                    <a:pt x="0" y="212605"/>
                  </a:moveTo>
                  <a:lnTo>
                    <a:pt x="0" y="112821"/>
                  </a:lnTo>
                  <a:lnTo>
                    <a:pt x="144381" y="107620"/>
                  </a:lnTo>
                  <a:lnTo>
                    <a:pt x="296667" y="104985"/>
                  </a:lnTo>
                  <a:lnTo>
                    <a:pt x="456789" y="0"/>
                  </a:lnTo>
                  <a:lnTo>
                    <a:pt x="456789" y="461962"/>
                  </a:lnTo>
                  <a:lnTo>
                    <a:pt x="336056" y="464597"/>
                  </a:lnTo>
                  <a:lnTo>
                    <a:pt x="338691" y="514454"/>
                  </a:lnTo>
                  <a:lnTo>
                    <a:pt x="291396" y="514454"/>
                  </a:lnTo>
                  <a:lnTo>
                    <a:pt x="291396" y="561676"/>
                  </a:lnTo>
                  <a:lnTo>
                    <a:pt x="244171" y="561676"/>
                  </a:lnTo>
                  <a:lnTo>
                    <a:pt x="244171" y="611603"/>
                  </a:lnTo>
                  <a:lnTo>
                    <a:pt x="152286" y="611603"/>
                  </a:lnTo>
                  <a:lnTo>
                    <a:pt x="152286" y="624709"/>
                  </a:lnTo>
                  <a:lnTo>
                    <a:pt x="126003" y="624709"/>
                  </a:lnTo>
                  <a:lnTo>
                    <a:pt x="115532" y="603698"/>
                  </a:lnTo>
                  <a:lnTo>
                    <a:pt x="36754" y="635180"/>
                  </a:lnTo>
                  <a:lnTo>
                    <a:pt x="7836" y="640450"/>
                  </a:lnTo>
                  <a:lnTo>
                    <a:pt x="0" y="212605"/>
                  </a:lnTo>
                  <a:lnTo>
                    <a:pt x="0" y="212605"/>
                  </a:lnTo>
                  <a:close/>
                </a:path>
              </a:pathLst>
            </a:custGeom>
            <a:grpFill/>
            <a:ln w="9845" cap="rnd">
              <a:solidFill>
                <a:srgbClr val="FFFFFF"/>
              </a:solidFill>
              <a:prstDash val="solid"/>
              <a:round/>
            </a:ln>
          </p:spPr>
          <p:txBody>
            <a:bodyPr rtlCol="0" anchor="ctr"/>
            <a:lstStyle/>
            <a:p>
              <a:endParaRPr lang="en-US"/>
            </a:p>
          </p:txBody>
        </p:sp>
        <p:sp>
          <p:nvSpPr>
            <p:cNvPr id="48" name="Freeform 47" descr="Johnson County">
              <a:extLst>
                <a:ext uri="{FF2B5EF4-FFF2-40B4-BE49-F238E27FC236}">
                  <a16:creationId xmlns:a16="http://schemas.microsoft.com/office/drawing/2014/main" id="{524ABD04-2378-971B-40B2-7CE05E5F359D}"/>
                </a:ext>
              </a:extLst>
            </p:cNvPr>
            <p:cNvSpPr/>
            <p:nvPr/>
          </p:nvSpPr>
          <p:spPr>
            <a:xfrm>
              <a:off x="6511735" y="3720309"/>
              <a:ext cx="380645" cy="488242"/>
            </a:xfrm>
            <a:custGeom>
              <a:avLst/>
              <a:gdLst>
                <a:gd name="connsiteX0" fmla="*/ 259913 w 380645"/>
                <a:gd name="connsiteY0" fmla="*/ 2566 h 488242"/>
                <a:gd name="connsiteX1" fmla="*/ 294031 w 380645"/>
                <a:gd name="connsiteY1" fmla="*/ 2566 h 488242"/>
                <a:gd name="connsiteX2" fmla="*/ 378011 w 380645"/>
                <a:gd name="connsiteY2" fmla="*/ 0 h 488242"/>
                <a:gd name="connsiteX3" fmla="*/ 378011 w 380645"/>
                <a:gd name="connsiteY3" fmla="*/ 23576 h 488242"/>
                <a:gd name="connsiteX4" fmla="*/ 378011 w 380645"/>
                <a:gd name="connsiteY4" fmla="*/ 49857 h 488242"/>
                <a:gd name="connsiteX5" fmla="*/ 380646 w 380645"/>
                <a:gd name="connsiteY5" fmla="*/ 236181 h 488242"/>
                <a:gd name="connsiteX6" fmla="*/ 380646 w 380645"/>
                <a:gd name="connsiteY6" fmla="*/ 328061 h 488242"/>
                <a:gd name="connsiteX7" fmla="*/ 378011 w 380645"/>
                <a:gd name="connsiteY7" fmla="*/ 333331 h 488242"/>
                <a:gd name="connsiteX8" fmla="*/ 380646 w 380645"/>
                <a:gd name="connsiteY8" fmla="*/ 454056 h 488242"/>
                <a:gd name="connsiteX9" fmla="*/ 380646 w 380645"/>
                <a:gd name="connsiteY9" fmla="*/ 467232 h 488242"/>
                <a:gd name="connsiteX10" fmla="*/ 380646 w 380645"/>
                <a:gd name="connsiteY10" fmla="*/ 477702 h 488242"/>
                <a:gd name="connsiteX11" fmla="*/ 349162 w 380645"/>
                <a:gd name="connsiteY11" fmla="*/ 480338 h 488242"/>
                <a:gd name="connsiteX12" fmla="*/ 346527 w 380645"/>
                <a:gd name="connsiteY12" fmla="*/ 480338 h 488242"/>
                <a:gd name="connsiteX13" fmla="*/ 209983 w 380645"/>
                <a:gd name="connsiteY13" fmla="*/ 482972 h 488242"/>
                <a:gd name="connsiteX14" fmla="*/ 0 w 380645"/>
                <a:gd name="connsiteY14" fmla="*/ 488242 h 488242"/>
                <a:gd name="connsiteX15" fmla="*/ 0 w 380645"/>
                <a:gd name="connsiteY15" fmla="*/ 343871 h 488242"/>
                <a:gd name="connsiteX16" fmla="*/ 0 w 380645"/>
                <a:gd name="connsiteY16" fmla="*/ 120726 h 488242"/>
                <a:gd name="connsiteX17" fmla="*/ 0 w 380645"/>
                <a:gd name="connsiteY17" fmla="*/ 10471 h 488242"/>
                <a:gd name="connsiteX18" fmla="*/ 7836 w 380645"/>
                <a:gd name="connsiteY18" fmla="*/ 10471 h 488242"/>
                <a:gd name="connsiteX19" fmla="*/ 57766 w 380645"/>
                <a:gd name="connsiteY19" fmla="*/ 7836 h 488242"/>
                <a:gd name="connsiteX20" fmla="*/ 212618 w 380645"/>
                <a:gd name="connsiteY20" fmla="*/ 5201 h 488242"/>
                <a:gd name="connsiteX21" fmla="*/ 259913 w 380645"/>
                <a:gd name="connsiteY21" fmla="*/ 2566 h 488242"/>
                <a:gd name="connsiteX22" fmla="*/ 259913 w 380645"/>
                <a:gd name="connsiteY22" fmla="*/ 2566 h 48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0645" h="488242">
                  <a:moveTo>
                    <a:pt x="259913" y="2566"/>
                  </a:moveTo>
                  <a:lnTo>
                    <a:pt x="294031" y="2566"/>
                  </a:lnTo>
                  <a:lnTo>
                    <a:pt x="378011" y="0"/>
                  </a:lnTo>
                  <a:lnTo>
                    <a:pt x="378011" y="23576"/>
                  </a:lnTo>
                  <a:lnTo>
                    <a:pt x="378011" y="49857"/>
                  </a:lnTo>
                  <a:lnTo>
                    <a:pt x="380646" y="236181"/>
                  </a:lnTo>
                  <a:lnTo>
                    <a:pt x="380646" y="328061"/>
                  </a:lnTo>
                  <a:lnTo>
                    <a:pt x="378011" y="333331"/>
                  </a:lnTo>
                  <a:lnTo>
                    <a:pt x="380646" y="454056"/>
                  </a:lnTo>
                  <a:lnTo>
                    <a:pt x="380646" y="467232"/>
                  </a:lnTo>
                  <a:lnTo>
                    <a:pt x="380646" y="477702"/>
                  </a:lnTo>
                  <a:lnTo>
                    <a:pt x="349162" y="480338"/>
                  </a:lnTo>
                  <a:lnTo>
                    <a:pt x="346527" y="480338"/>
                  </a:lnTo>
                  <a:lnTo>
                    <a:pt x="209983" y="482972"/>
                  </a:lnTo>
                  <a:lnTo>
                    <a:pt x="0" y="488242"/>
                  </a:lnTo>
                  <a:lnTo>
                    <a:pt x="0" y="343871"/>
                  </a:lnTo>
                  <a:lnTo>
                    <a:pt x="0" y="120726"/>
                  </a:lnTo>
                  <a:lnTo>
                    <a:pt x="0" y="10471"/>
                  </a:lnTo>
                  <a:lnTo>
                    <a:pt x="7836" y="10471"/>
                  </a:lnTo>
                  <a:lnTo>
                    <a:pt x="57766" y="7836"/>
                  </a:lnTo>
                  <a:lnTo>
                    <a:pt x="212618" y="5201"/>
                  </a:lnTo>
                  <a:lnTo>
                    <a:pt x="259913" y="2566"/>
                  </a:lnTo>
                  <a:lnTo>
                    <a:pt x="259913" y="2566"/>
                  </a:lnTo>
                  <a:close/>
                </a:path>
              </a:pathLst>
            </a:custGeom>
            <a:grpFill/>
            <a:ln w="9845" cap="rnd">
              <a:solidFill>
                <a:srgbClr val="FFFFFF"/>
              </a:solidFill>
              <a:prstDash val="solid"/>
              <a:round/>
            </a:ln>
          </p:spPr>
          <p:txBody>
            <a:bodyPr rtlCol="0" anchor="ctr"/>
            <a:lstStyle/>
            <a:p>
              <a:endParaRPr lang="en-US"/>
            </a:p>
          </p:txBody>
        </p:sp>
        <p:sp>
          <p:nvSpPr>
            <p:cNvPr id="49" name="Freeform 48" descr="Knox County">
              <a:extLst>
                <a:ext uri="{FF2B5EF4-FFF2-40B4-BE49-F238E27FC236}">
                  <a16:creationId xmlns:a16="http://schemas.microsoft.com/office/drawing/2014/main" id="{87496FD0-9D69-955B-87CB-C5C2C98F7686}"/>
                </a:ext>
              </a:extLst>
            </p:cNvPr>
            <p:cNvSpPr/>
            <p:nvPr/>
          </p:nvSpPr>
          <p:spPr>
            <a:xfrm>
              <a:off x="4574179" y="4914599"/>
              <a:ext cx="853245" cy="803266"/>
            </a:xfrm>
            <a:custGeom>
              <a:avLst/>
              <a:gdLst>
                <a:gd name="connsiteX0" fmla="*/ 664206 w 853245"/>
                <a:gd name="connsiteY0" fmla="*/ 595862 h 803266"/>
                <a:gd name="connsiteX1" fmla="*/ 601170 w 853245"/>
                <a:gd name="connsiteY1" fmla="*/ 650990 h 803266"/>
                <a:gd name="connsiteX2" fmla="*/ 519825 w 853245"/>
                <a:gd name="connsiteY2" fmla="*/ 598497 h 803266"/>
                <a:gd name="connsiteX3" fmla="*/ 509285 w 853245"/>
                <a:gd name="connsiteY3" fmla="*/ 637884 h 803266"/>
                <a:gd name="connsiteX4" fmla="*/ 488342 w 853245"/>
                <a:gd name="connsiteY4" fmla="*/ 645789 h 803266"/>
                <a:gd name="connsiteX5" fmla="*/ 475166 w 853245"/>
                <a:gd name="connsiteY5" fmla="*/ 603768 h 803266"/>
                <a:gd name="connsiteX6" fmla="*/ 443682 w 853245"/>
                <a:gd name="connsiteY6" fmla="*/ 624779 h 803266"/>
                <a:gd name="connsiteX7" fmla="*/ 422670 w 853245"/>
                <a:gd name="connsiteY7" fmla="*/ 603768 h 803266"/>
                <a:gd name="connsiteX8" fmla="*/ 409564 w 853245"/>
                <a:gd name="connsiteY8" fmla="*/ 616873 h 803266"/>
                <a:gd name="connsiteX9" fmla="*/ 380646 w 853245"/>
                <a:gd name="connsiteY9" fmla="*/ 611673 h 803266"/>
                <a:gd name="connsiteX10" fmla="*/ 359634 w 853245"/>
                <a:gd name="connsiteY10" fmla="*/ 650990 h 803266"/>
                <a:gd name="connsiteX11" fmla="*/ 322880 w 853245"/>
                <a:gd name="connsiteY11" fmla="*/ 666731 h 803266"/>
                <a:gd name="connsiteX12" fmla="*/ 270384 w 853245"/>
                <a:gd name="connsiteY12" fmla="*/ 650990 h 803266"/>
                <a:gd name="connsiteX13" fmla="*/ 262548 w 853245"/>
                <a:gd name="connsiteY13" fmla="*/ 682541 h 803266"/>
                <a:gd name="connsiteX14" fmla="*/ 230995 w 853245"/>
                <a:gd name="connsiteY14" fmla="*/ 674636 h 803266"/>
                <a:gd name="connsiteX15" fmla="*/ 215253 w 853245"/>
                <a:gd name="connsiteY15" fmla="*/ 716658 h 803266"/>
                <a:gd name="connsiteX16" fmla="*/ 186405 w 853245"/>
                <a:gd name="connsiteY16" fmla="*/ 750774 h 803266"/>
                <a:gd name="connsiteX17" fmla="*/ 157487 w 853245"/>
                <a:gd name="connsiteY17" fmla="*/ 758610 h 803266"/>
                <a:gd name="connsiteX18" fmla="*/ 123368 w 853245"/>
                <a:gd name="connsiteY18" fmla="*/ 740234 h 803266"/>
                <a:gd name="connsiteX19" fmla="*/ 118098 w 853245"/>
                <a:gd name="connsiteY19" fmla="*/ 763880 h 803266"/>
                <a:gd name="connsiteX20" fmla="*/ 78778 w 853245"/>
                <a:gd name="connsiteY20" fmla="*/ 784891 h 803266"/>
                <a:gd name="connsiteX21" fmla="*/ 15742 w 853245"/>
                <a:gd name="connsiteY21" fmla="*/ 803267 h 803266"/>
                <a:gd name="connsiteX22" fmla="*/ 34119 w 853245"/>
                <a:gd name="connsiteY22" fmla="*/ 745504 h 803266"/>
                <a:gd name="connsiteX23" fmla="*/ 0 w 853245"/>
                <a:gd name="connsiteY23" fmla="*/ 727128 h 803266"/>
                <a:gd name="connsiteX24" fmla="*/ 15742 w 853245"/>
                <a:gd name="connsiteY24" fmla="*/ 698282 h 803266"/>
                <a:gd name="connsiteX25" fmla="*/ 55131 w 853245"/>
                <a:gd name="connsiteY25" fmla="*/ 695647 h 803266"/>
                <a:gd name="connsiteX26" fmla="*/ 91885 w 853245"/>
                <a:gd name="connsiteY26" fmla="*/ 677271 h 803266"/>
                <a:gd name="connsiteX27" fmla="*/ 107627 w 853245"/>
                <a:gd name="connsiteY27" fmla="*/ 653625 h 803266"/>
                <a:gd name="connsiteX28" fmla="*/ 141745 w 853245"/>
                <a:gd name="connsiteY28" fmla="*/ 650990 h 803266"/>
                <a:gd name="connsiteX29" fmla="*/ 112897 w 853245"/>
                <a:gd name="connsiteY29" fmla="*/ 590662 h 803266"/>
                <a:gd name="connsiteX30" fmla="*/ 136475 w 853245"/>
                <a:gd name="connsiteY30" fmla="*/ 572286 h 803266"/>
                <a:gd name="connsiteX31" fmla="*/ 139110 w 853245"/>
                <a:gd name="connsiteY31" fmla="*/ 551275 h 803266"/>
                <a:gd name="connsiteX32" fmla="*/ 173229 w 853245"/>
                <a:gd name="connsiteY32" fmla="*/ 501418 h 803266"/>
                <a:gd name="connsiteX33" fmla="*/ 181134 w 853245"/>
                <a:gd name="connsiteY33" fmla="*/ 467301 h 803266"/>
                <a:gd name="connsiteX34" fmla="*/ 233630 w 853245"/>
                <a:gd name="connsiteY34" fmla="*/ 383258 h 803266"/>
                <a:gd name="connsiteX35" fmla="*/ 328150 w 853245"/>
                <a:gd name="connsiteY35" fmla="*/ 288743 h 803266"/>
                <a:gd name="connsiteX36" fmla="*/ 338691 w 853245"/>
                <a:gd name="connsiteY36" fmla="*/ 236251 h 803266"/>
                <a:gd name="connsiteX37" fmla="*/ 343892 w 853245"/>
                <a:gd name="connsiteY37" fmla="*/ 207404 h 803266"/>
                <a:gd name="connsiteX38" fmla="*/ 309773 w 853245"/>
                <a:gd name="connsiteY38" fmla="*/ 125996 h 803266"/>
                <a:gd name="connsiteX39" fmla="*/ 299302 w 853245"/>
                <a:gd name="connsiteY39" fmla="*/ 89244 h 803266"/>
                <a:gd name="connsiteX40" fmla="*/ 280925 w 853245"/>
                <a:gd name="connsiteY40" fmla="*/ 70869 h 803266"/>
                <a:gd name="connsiteX41" fmla="*/ 291396 w 853245"/>
                <a:gd name="connsiteY41" fmla="*/ 23646 h 803266"/>
                <a:gd name="connsiteX42" fmla="*/ 309773 w 853245"/>
                <a:gd name="connsiteY42" fmla="*/ 5270 h 803266"/>
                <a:gd name="connsiteX43" fmla="*/ 672112 w 853245"/>
                <a:gd name="connsiteY43" fmla="*/ 10540 h 803266"/>
                <a:gd name="connsiteX44" fmla="*/ 672112 w 853245"/>
                <a:gd name="connsiteY44" fmla="*/ 0 h 803266"/>
                <a:gd name="connsiteX45" fmla="*/ 813857 w 853245"/>
                <a:gd name="connsiteY45" fmla="*/ 2635 h 803266"/>
                <a:gd name="connsiteX46" fmla="*/ 853246 w 853245"/>
                <a:gd name="connsiteY46" fmla="*/ 7905 h 803266"/>
                <a:gd name="connsiteX47" fmla="*/ 798115 w 853245"/>
                <a:gd name="connsiteY47" fmla="*/ 73504 h 803266"/>
                <a:gd name="connsiteX48" fmla="*/ 635358 w 853245"/>
                <a:gd name="connsiteY48" fmla="*/ 367517 h 803266"/>
                <a:gd name="connsiteX49" fmla="*/ 664206 w 853245"/>
                <a:gd name="connsiteY49" fmla="*/ 595862 h 803266"/>
                <a:gd name="connsiteX50" fmla="*/ 664206 w 853245"/>
                <a:gd name="connsiteY50" fmla="*/ 595862 h 80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53245" h="803266">
                  <a:moveTo>
                    <a:pt x="664206" y="595862"/>
                  </a:moveTo>
                  <a:lnTo>
                    <a:pt x="601170" y="650990"/>
                  </a:lnTo>
                  <a:lnTo>
                    <a:pt x="519825" y="598497"/>
                  </a:lnTo>
                  <a:lnTo>
                    <a:pt x="509285" y="637884"/>
                  </a:lnTo>
                  <a:lnTo>
                    <a:pt x="488342" y="645789"/>
                  </a:lnTo>
                  <a:lnTo>
                    <a:pt x="475166" y="603768"/>
                  </a:lnTo>
                  <a:lnTo>
                    <a:pt x="443682" y="624779"/>
                  </a:lnTo>
                  <a:lnTo>
                    <a:pt x="422670" y="603768"/>
                  </a:lnTo>
                  <a:lnTo>
                    <a:pt x="409564" y="616873"/>
                  </a:lnTo>
                  <a:lnTo>
                    <a:pt x="380646" y="611673"/>
                  </a:lnTo>
                  <a:lnTo>
                    <a:pt x="359634" y="650990"/>
                  </a:lnTo>
                  <a:lnTo>
                    <a:pt x="322880" y="666731"/>
                  </a:lnTo>
                  <a:lnTo>
                    <a:pt x="270384" y="650990"/>
                  </a:lnTo>
                  <a:lnTo>
                    <a:pt x="262548" y="682541"/>
                  </a:lnTo>
                  <a:lnTo>
                    <a:pt x="230995" y="674636"/>
                  </a:lnTo>
                  <a:lnTo>
                    <a:pt x="215253" y="716658"/>
                  </a:lnTo>
                  <a:lnTo>
                    <a:pt x="186405" y="750774"/>
                  </a:lnTo>
                  <a:lnTo>
                    <a:pt x="157487" y="758610"/>
                  </a:lnTo>
                  <a:lnTo>
                    <a:pt x="123368" y="740234"/>
                  </a:lnTo>
                  <a:lnTo>
                    <a:pt x="118098" y="763880"/>
                  </a:lnTo>
                  <a:lnTo>
                    <a:pt x="78778" y="784891"/>
                  </a:lnTo>
                  <a:lnTo>
                    <a:pt x="15742" y="803267"/>
                  </a:lnTo>
                  <a:lnTo>
                    <a:pt x="34119" y="745504"/>
                  </a:lnTo>
                  <a:lnTo>
                    <a:pt x="0" y="727128"/>
                  </a:lnTo>
                  <a:lnTo>
                    <a:pt x="15742" y="698282"/>
                  </a:lnTo>
                  <a:lnTo>
                    <a:pt x="55131" y="695647"/>
                  </a:lnTo>
                  <a:lnTo>
                    <a:pt x="91885" y="677271"/>
                  </a:lnTo>
                  <a:lnTo>
                    <a:pt x="107627" y="653625"/>
                  </a:lnTo>
                  <a:lnTo>
                    <a:pt x="141745" y="650990"/>
                  </a:lnTo>
                  <a:lnTo>
                    <a:pt x="112897" y="590662"/>
                  </a:lnTo>
                  <a:lnTo>
                    <a:pt x="136475" y="572286"/>
                  </a:lnTo>
                  <a:lnTo>
                    <a:pt x="139110" y="551275"/>
                  </a:lnTo>
                  <a:lnTo>
                    <a:pt x="173229" y="501418"/>
                  </a:lnTo>
                  <a:lnTo>
                    <a:pt x="181134" y="467301"/>
                  </a:lnTo>
                  <a:lnTo>
                    <a:pt x="233630" y="383258"/>
                  </a:lnTo>
                  <a:lnTo>
                    <a:pt x="328150" y="288743"/>
                  </a:lnTo>
                  <a:lnTo>
                    <a:pt x="338691" y="236251"/>
                  </a:lnTo>
                  <a:lnTo>
                    <a:pt x="343892" y="207404"/>
                  </a:lnTo>
                  <a:lnTo>
                    <a:pt x="309773" y="125996"/>
                  </a:lnTo>
                  <a:lnTo>
                    <a:pt x="299302" y="89244"/>
                  </a:lnTo>
                  <a:lnTo>
                    <a:pt x="280925" y="70869"/>
                  </a:lnTo>
                  <a:lnTo>
                    <a:pt x="291396" y="23646"/>
                  </a:lnTo>
                  <a:lnTo>
                    <a:pt x="309773" y="5270"/>
                  </a:lnTo>
                  <a:lnTo>
                    <a:pt x="672112" y="10540"/>
                  </a:lnTo>
                  <a:lnTo>
                    <a:pt x="672112" y="0"/>
                  </a:lnTo>
                  <a:lnTo>
                    <a:pt x="813857" y="2635"/>
                  </a:lnTo>
                  <a:lnTo>
                    <a:pt x="853246" y="7905"/>
                  </a:lnTo>
                  <a:lnTo>
                    <a:pt x="798115" y="73504"/>
                  </a:lnTo>
                  <a:lnTo>
                    <a:pt x="635358" y="367517"/>
                  </a:lnTo>
                  <a:lnTo>
                    <a:pt x="664206" y="595862"/>
                  </a:lnTo>
                  <a:lnTo>
                    <a:pt x="664206" y="595862"/>
                  </a:lnTo>
                  <a:close/>
                </a:path>
              </a:pathLst>
            </a:custGeom>
            <a:grpFill/>
            <a:ln w="9845" cap="rnd">
              <a:solidFill>
                <a:srgbClr val="FFFFFF"/>
              </a:solidFill>
              <a:prstDash val="solid"/>
              <a:round/>
            </a:ln>
          </p:spPr>
          <p:txBody>
            <a:bodyPr rtlCol="0" anchor="ctr"/>
            <a:lstStyle/>
            <a:p>
              <a:endParaRPr lang="en-US"/>
            </a:p>
          </p:txBody>
        </p:sp>
        <p:sp>
          <p:nvSpPr>
            <p:cNvPr id="50" name="Freeform 49" descr="Kosciusko County">
              <a:extLst>
                <a:ext uri="{FF2B5EF4-FFF2-40B4-BE49-F238E27FC236}">
                  <a16:creationId xmlns:a16="http://schemas.microsoft.com/office/drawing/2014/main" id="{12194B28-1EB1-45DC-B800-C12C8199B10E}"/>
                </a:ext>
              </a:extLst>
            </p:cNvPr>
            <p:cNvSpPr/>
            <p:nvPr/>
          </p:nvSpPr>
          <p:spPr>
            <a:xfrm>
              <a:off x="6719152" y="769843"/>
              <a:ext cx="527661" cy="650989"/>
            </a:xfrm>
            <a:custGeom>
              <a:avLst/>
              <a:gdLst>
                <a:gd name="connsiteX0" fmla="*/ 391187 w 527661"/>
                <a:gd name="connsiteY0" fmla="*/ 2635 h 650989"/>
                <a:gd name="connsiteX1" fmla="*/ 412199 w 527661"/>
                <a:gd name="connsiteY1" fmla="*/ 2635 h 650989"/>
                <a:gd name="connsiteX2" fmla="*/ 522461 w 527661"/>
                <a:gd name="connsiteY2" fmla="*/ 0 h 650989"/>
                <a:gd name="connsiteX3" fmla="*/ 522461 w 527661"/>
                <a:gd name="connsiteY3" fmla="*/ 91879 h 650989"/>
                <a:gd name="connsiteX4" fmla="*/ 522461 w 527661"/>
                <a:gd name="connsiteY4" fmla="*/ 99784 h 650989"/>
                <a:gd name="connsiteX5" fmla="*/ 525027 w 527661"/>
                <a:gd name="connsiteY5" fmla="*/ 102350 h 650989"/>
                <a:gd name="connsiteX6" fmla="*/ 525027 w 527661"/>
                <a:gd name="connsiteY6" fmla="*/ 115525 h 650989"/>
                <a:gd name="connsiteX7" fmla="*/ 525027 w 527661"/>
                <a:gd name="connsiteY7" fmla="*/ 118160 h 650989"/>
                <a:gd name="connsiteX8" fmla="*/ 527662 w 527661"/>
                <a:gd name="connsiteY8" fmla="*/ 233616 h 650989"/>
                <a:gd name="connsiteX9" fmla="*/ 527662 w 527661"/>
                <a:gd name="connsiteY9" fmla="*/ 422644 h 650989"/>
                <a:gd name="connsiteX10" fmla="*/ 485707 w 527661"/>
                <a:gd name="connsiteY10" fmla="*/ 425279 h 650989"/>
                <a:gd name="connsiteX11" fmla="*/ 490908 w 527661"/>
                <a:gd name="connsiteY11" fmla="*/ 640519 h 650989"/>
                <a:gd name="connsiteX12" fmla="*/ 188971 w 527661"/>
                <a:gd name="connsiteY12" fmla="*/ 648355 h 650989"/>
                <a:gd name="connsiteX13" fmla="*/ 165393 w 527661"/>
                <a:gd name="connsiteY13" fmla="*/ 648355 h 650989"/>
                <a:gd name="connsiteX14" fmla="*/ 76143 w 527661"/>
                <a:gd name="connsiteY14" fmla="*/ 650990 h 650989"/>
                <a:gd name="connsiteX15" fmla="*/ 76143 w 527661"/>
                <a:gd name="connsiteY15" fmla="*/ 577487 h 650989"/>
                <a:gd name="connsiteX16" fmla="*/ 2566 w 527661"/>
                <a:gd name="connsiteY16" fmla="*/ 580122 h 650989"/>
                <a:gd name="connsiteX17" fmla="*/ 0 w 527661"/>
                <a:gd name="connsiteY17" fmla="*/ 435750 h 650989"/>
                <a:gd name="connsiteX18" fmla="*/ 31484 w 527661"/>
                <a:gd name="connsiteY18" fmla="*/ 435750 h 650989"/>
                <a:gd name="connsiteX19" fmla="*/ 20943 w 527661"/>
                <a:gd name="connsiteY19" fmla="*/ 5270 h 650989"/>
                <a:gd name="connsiteX20" fmla="*/ 57766 w 527661"/>
                <a:gd name="connsiteY20" fmla="*/ 5270 h 650989"/>
                <a:gd name="connsiteX21" fmla="*/ 99721 w 527661"/>
                <a:gd name="connsiteY21" fmla="*/ 5270 h 650989"/>
                <a:gd name="connsiteX22" fmla="*/ 104992 w 527661"/>
                <a:gd name="connsiteY22" fmla="*/ 5270 h 650989"/>
                <a:gd name="connsiteX23" fmla="*/ 118098 w 527661"/>
                <a:gd name="connsiteY23" fmla="*/ 5270 h 650989"/>
                <a:gd name="connsiteX24" fmla="*/ 141745 w 527661"/>
                <a:gd name="connsiteY24" fmla="*/ 5270 h 650989"/>
                <a:gd name="connsiteX25" fmla="*/ 380646 w 527661"/>
                <a:gd name="connsiteY25" fmla="*/ 2635 h 650989"/>
                <a:gd name="connsiteX26" fmla="*/ 388552 w 527661"/>
                <a:gd name="connsiteY26" fmla="*/ 2635 h 650989"/>
                <a:gd name="connsiteX27" fmla="*/ 391187 w 527661"/>
                <a:gd name="connsiteY27" fmla="*/ 2635 h 650989"/>
                <a:gd name="connsiteX28" fmla="*/ 391187 w 527661"/>
                <a:gd name="connsiteY28" fmla="*/ 2635 h 650989"/>
                <a:gd name="connsiteX29" fmla="*/ 391187 w 527661"/>
                <a:gd name="connsiteY29" fmla="*/ 2635 h 65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7661" h="650989">
                  <a:moveTo>
                    <a:pt x="391187" y="2635"/>
                  </a:moveTo>
                  <a:lnTo>
                    <a:pt x="412199" y="2635"/>
                  </a:lnTo>
                  <a:lnTo>
                    <a:pt x="522461" y="0"/>
                  </a:lnTo>
                  <a:lnTo>
                    <a:pt x="522461" y="91879"/>
                  </a:lnTo>
                  <a:lnTo>
                    <a:pt x="522461" y="99784"/>
                  </a:lnTo>
                  <a:lnTo>
                    <a:pt x="525027" y="102350"/>
                  </a:lnTo>
                  <a:lnTo>
                    <a:pt x="525027" y="115525"/>
                  </a:lnTo>
                  <a:lnTo>
                    <a:pt x="525027" y="118160"/>
                  </a:lnTo>
                  <a:lnTo>
                    <a:pt x="527662" y="233616"/>
                  </a:lnTo>
                  <a:lnTo>
                    <a:pt x="527662" y="422644"/>
                  </a:lnTo>
                  <a:lnTo>
                    <a:pt x="485707" y="425279"/>
                  </a:lnTo>
                  <a:lnTo>
                    <a:pt x="490908" y="640519"/>
                  </a:lnTo>
                  <a:lnTo>
                    <a:pt x="188971" y="648355"/>
                  </a:lnTo>
                  <a:lnTo>
                    <a:pt x="165393" y="648355"/>
                  </a:lnTo>
                  <a:lnTo>
                    <a:pt x="76143" y="650990"/>
                  </a:lnTo>
                  <a:lnTo>
                    <a:pt x="76143" y="577487"/>
                  </a:lnTo>
                  <a:lnTo>
                    <a:pt x="2566" y="580122"/>
                  </a:lnTo>
                  <a:lnTo>
                    <a:pt x="0" y="435750"/>
                  </a:lnTo>
                  <a:lnTo>
                    <a:pt x="31484" y="435750"/>
                  </a:lnTo>
                  <a:lnTo>
                    <a:pt x="20943" y="5270"/>
                  </a:lnTo>
                  <a:lnTo>
                    <a:pt x="57766" y="5270"/>
                  </a:lnTo>
                  <a:lnTo>
                    <a:pt x="99721" y="5270"/>
                  </a:lnTo>
                  <a:lnTo>
                    <a:pt x="104992" y="5270"/>
                  </a:lnTo>
                  <a:lnTo>
                    <a:pt x="118098" y="5270"/>
                  </a:lnTo>
                  <a:lnTo>
                    <a:pt x="141745" y="5270"/>
                  </a:lnTo>
                  <a:lnTo>
                    <a:pt x="380646" y="2635"/>
                  </a:lnTo>
                  <a:lnTo>
                    <a:pt x="388552" y="2635"/>
                  </a:lnTo>
                  <a:lnTo>
                    <a:pt x="391187" y="2635"/>
                  </a:lnTo>
                  <a:lnTo>
                    <a:pt x="391187" y="2635"/>
                  </a:lnTo>
                  <a:lnTo>
                    <a:pt x="391187" y="2635"/>
                  </a:lnTo>
                  <a:close/>
                </a:path>
              </a:pathLst>
            </a:custGeom>
            <a:grpFill/>
            <a:ln w="9845" cap="rnd">
              <a:solidFill>
                <a:srgbClr val="FFFFFF"/>
              </a:solidFill>
              <a:prstDash val="solid"/>
              <a:round/>
            </a:ln>
          </p:spPr>
          <p:txBody>
            <a:bodyPr rtlCol="0" anchor="ctr"/>
            <a:lstStyle/>
            <a:p>
              <a:endParaRPr lang="en-US"/>
            </a:p>
          </p:txBody>
        </p:sp>
        <p:sp>
          <p:nvSpPr>
            <p:cNvPr id="51" name="Freeform 50" descr="LaGrange County">
              <a:extLst>
                <a:ext uri="{FF2B5EF4-FFF2-40B4-BE49-F238E27FC236}">
                  <a16:creationId xmlns:a16="http://schemas.microsoft.com/office/drawing/2014/main" id="{992BA623-D0F0-7EA2-2606-C51B043165B0}"/>
                </a:ext>
              </a:extLst>
            </p:cNvPr>
            <p:cNvSpPr/>
            <p:nvPr/>
          </p:nvSpPr>
          <p:spPr>
            <a:xfrm>
              <a:off x="7228437" y="234378"/>
              <a:ext cx="577591" cy="393728"/>
            </a:xfrm>
            <a:custGeom>
              <a:avLst/>
              <a:gdLst>
                <a:gd name="connsiteX0" fmla="*/ 451588 w 577591"/>
                <a:gd name="connsiteY0" fmla="*/ 2635 h 393728"/>
                <a:gd name="connsiteX1" fmla="*/ 569756 w 577591"/>
                <a:gd name="connsiteY1" fmla="*/ 0 h 393728"/>
                <a:gd name="connsiteX2" fmla="*/ 577592 w 577591"/>
                <a:gd name="connsiteY2" fmla="*/ 383258 h 393728"/>
                <a:gd name="connsiteX3" fmla="*/ 10541 w 577591"/>
                <a:gd name="connsiteY3" fmla="*/ 393728 h 393728"/>
                <a:gd name="connsiteX4" fmla="*/ 0 w 577591"/>
                <a:gd name="connsiteY4" fmla="*/ 7836 h 393728"/>
                <a:gd name="connsiteX5" fmla="*/ 451588 w 577591"/>
                <a:gd name="connsiteY5" fmla="*/ 2635 h 393728"/>
                <a:gd name="connsiteX6" fmla="*/ 451588 w 577591"/>
                <a:gd name="connsiteY6" fmla="*/ 2635 h 39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591" h="393728">
                  <a:moveTo>
                    <a:pt x="451588" y="2635"/>
                  </a:moveTo>
                  <a:lnTo>
                    <a:pt x="569756" y="0"/>
                  </a:lnTo>
                  <a:lnTo>
                    <a:pt x="577592" y="383258"/>
                  </a:lnTo>
                  <a:lnTo>
                    <a:pt x="10541" y="393728"/>
                  </a:lnTo>
                  <a:lnTo>
                    <a:pt x="0" y="7836"/>
                  </a:lnTo>
                  <a:lnTo>
                    <a:pt x="451588" y="2635"/>
                  </a:lnTo>
                  <a:lnTo>
                    <a:pt x="451588" y="2635"/>
                  </a:lnTo>
                  <a:close/>
                </a:path>
              </a:pathLst>
            </a:custGeom>
            <a:grpFill/>
            <a:ln w="9845" cap="rnd">
              <a:solidFill>
                <a:srgbClr val="FFFFFF"/>
              </a:solidFill>
              <a:prstDash val="solid"/>
              <a:round/>
            </a:ln>
          </p:spPr>
          <p:txBody>
            <a:bodyPr rtlCol="0" anchor="ctr"/>
            <a:lstStyle/>
            <a:p>
              <a:endParaRPr lang="en-US"/>
            </a:p>
          </p:txBody>
        </p:sp>
        <p:sp>
          <p:nvSpPr>
            <p:cNvPr id="52" name="Freeform 51" descr="Lake County">
              <a:extLst>
                <a:ext uri="{FF2B5EF4-FFF2-40B4-BE49-F238E27FC236}">
                  <a16:creationId xmlns:a16="http://schemas.microsoft.com/office/drawing/2014/main" id="{D1F0904E-A61D-C938-4F0E-A3B454488C53}"/>
                </a:ext>
              </a:extLst>
            </p:cNvPr>
            <p:cNvSpPr/>
            <p:nvPr/>
          </p:nvSpPr>
          <p:spPr>
            <a:xfrm>
              <a:off x="4925976" y="294706"/>
              <a:ext cx="383281" cy="923992"/>
            </a:xfrm>
            <a:custGeom>
              <a:avLst/>
              <a:gdLst>
                <a:gd name="connsiteX0" fmla="*/ 13107 w 383281"/>
                <a:gd name="connsiteY0" fmla="*/ 26281 h 923992"/>
                <a:gd name="connsiteX1" fmla="*/ 15742 w 383281"/>
                <a:gd name="connsiteY1" fmla="*/ 23646 h 923992"/>
                <a:gd name="connsiteX2" fmla="*/ 23647 w 383281"/>
                <a:gd name="connsiteY2" fmla="*/ 34186 h 923992"/>
                <a:gd name="connsiteX3" fmla="*/ 26213 w 383281"/>
                <a:gd name="connsiteY3" fmla="*/ 44657 h 923992"/>
                <a:gd name="connsiteX4" fmla="*/ 28848 w 383281"/>
                <a:gd name="connsiteY4" fmla="*/ 47292 h 923992"/>
                <a:gd name="connsiteX5" fmla="*/ 34119 w 383281"/>
                <a:gd name="connsiteY5" fmla="*/ 55128 h 923992"/>
                <a:gd name="connsiteX6" fmla="*/ 78778 w 383281"/>
                <a:gd name="connsiteY6" fmla="*/ 86678 h 923992"/>
                <a:gd name="connsiteX7" fmla="*/ 78778 w 383281"/>
                <a:gd name="connsiteY7" fmla="*/ 84043 h 923992"/>
                <a:gd name="connsiteX8" fmla="*/ 86614 w 383281"/>
                <a:gd name="connsiteY8" fmla="*/ 81408 h 923992"/>
                <a:gd name="connsiteX9" fmla="*/ 99790 w 383281"/>
                <a:gd name="connsiteY9" fmla="*/ 86678 h 923992"/>
                <a:gd name="connsiteX10" fmla="*/ 107627 w 383281"/>
                <a:gd name="connsiteY10" fmla="*/ 91879 h 923992"/>
                <a:gd name="connsiteX11" fmla="*/ 112897 w 383281"/>
                <a:gd name="connsiteY11" fmla="*/ 86678 h 923992"/>
                <a:gd name="connsiteX12" fmla="*/ 118167 w 383281"/>
                <a:gd name="connsiteY12" fmla="*/ 89244 h 923992"/>
                <a:gd name="connsiteX13" fmla="*/ 118167 w 383281"/>
                <a:gd name="connsiteY13" fmla="*/ 91879 h 923992"/>
                <a:gd name="connsiteX14" fmla="*/ 120733 w 383281"/>
                <a:gd name="connsiteY14" fmla="*/ 94514 h 923992"/>
                <a:gd name="connsiteX15" fmla="*/ 120733 w 383281"/>
                <a:gd name="connsiteY15" fmla="*/ 97149 h 923992"/>
                <a:gd name="connsiteX16" fmla="*/ 123368 w 383281"/>
                <a:gd name="connsiteY16" fmla="*/ 99784 h 923992"/>
                <a:gd name="connsiteX17" fmla="*/ 123368 w 383281"/>
                <a:gd name="connsiteY17" fmla="*/ 105054 h 923992"/>
                <a:gd name="connsiteX18" fmla="*/ 115532 w 383281"/>
                <a:gd name="connsiteY18" fmla="*/ 115525 h 923992"/>
                <a:gd name="connsiteX19" fmla="*/ 115532 w 383281"/>
                <a:gd name="connsiteY19" fmla="*/ 118160 h 923992"/>
                <a:gd name="connsiteX20" fmla="*/ 118167 w 383281"/>
                <a:gd name="connsiteY20" fmla="*/ 118160 h 923992"/>
                <a:gd name="connsiteX21" fmla="*/ 126004 w 383281"/>
                <a:gd name="connsiteY21" fmla="*/ 131266 h 923992"/>
                <a:gd name="connsiteX22" fmla="*/ 133909 w 383281"/>
                <a:gd name="connsiteY22" fmla="*/ 136536 h 923992"/>
                <a:gd name="connsiteX23" fmla="*/ 170663 w 383281"/>
                <a:gd name="connsiteY23" fmla="*/ 144372 h 923992"/>
                <a:gd name="connsiteX24" fmla="*/ 181134 w 383281"/>
                <a:gd name="connsiteY24" fmla="*/ 149642 h 923992"/>
                <a:gd name="connsiteX25" fmla="*/ 207417 w 383281"/>
                <a:gd name="connsiteY25" fmla="*/ 157547 h 923992"/>
                <a:gd name="connsiteX26" fmla="*/ 257278 w 383281"/>
                <a:gd name="connsiteY26" fmla="*/ 168018 h 923992"/>
                <a:gd name="connsiteX27" fmla="*/ 267818 w 383281"/>
                <a:gd name="connsiteY27" fmla="*/ 170653 h 923992"/>
                <a:gd name="connsiteX28" fmla="*/ 301937 w 383281"/>
                <a:gd name="connsiteY28" fmla="*/ 170653 h 923992"/>
                <a:gd name="connsiteX29" fmla="*/ 309773 w 383281"/>
                <a:gd name="connsiteY29" fmla="*/ 173288 h 923992"/>
                <a:gd name="connsiteX30" fmla="*/ 312408 w 383281"/>
                <a:gd name="connsiteY30" fmla="*/ 175923 h 923992"/>
                <a:gd name="connsiteX31" fmla="*/ 333421 w 383281"/>
                <a:gd name="connsiteY31" fmla="*/ 173288 h 923992"/>
                <a:gd name="connsiteX32" fmla="*/ 380646 w 383281"/>
                <a:gd name="connsiteY32" fmla="*/ 168018 h 923992"/>
                <a:gd name="connsiteX33" fmla="*/ 380646 w 383281"/>
                <a:gd name="connsiteY33" fmla="*/ 217875 h 923992"/>
                <a:gd name="connsiteX34" fmla="*/ 383281 w 383281"/>
                <a:gd name="connsiteY34" fmla="*/ 220510 h 923992"/>
                <a:gd name="connsiteX35" fmla="*/ 383281 w 383281"/>
                <a:gd name="connsiteY35" fmla="*/ 307119 h 923992"/>
                <a:gd name="connsiteX36" fmla="*/ 383281 w 383281"/>
                <a:gd name="connsiteY36" fmla="*/ 341305 h 923992"/>
                <a:gd name="connsiteX37" fmla="*/ 383281 w 383281"/>
                <a:gd name="connsiteY37" fmla="*/ 480407 h 923992"/>
                <a:gd name="connsiteX38" fmla="*/ 383281 w 383281"/>
                <a:gd name="connsiteY38" fmla="*/ 503983 h 923992"/>
                <a:gd name="connsiteX39" fmla="*/ 383281 w 383281"/>
                <a:gd name="connsiteY39" fmla="*/ 546005 h 923992"/>
                <a:gd name="connsiteX40" fmla="*/ 380646 w 383281"/>
                <a:gd name="connsiteY40" fmla="*/ 622143 h 923992"/>
                <a:gd name="connsiteX41" fmla="*/ 380646 w 383281"/>
                <a:gd name="connsiteY41" fmla="*/ 693012 h 923992"/>
                <a:gd name="connsiteX42" fmla="*/ 380646 w 383281"/>
                <a:gd name="connsiteY42" fmla="*/ 795362 h 923992"/>
                <a:gd name="connsiteX43" fmla="*/ 372810 w 383281"/>
                <a:gd name="connsiteY43" fmla="*/ 805902 h 923992"/>
                <a:gd name="connsiteX44" fmla="*/ 309773 w 383281"/>
                <a:gd name="connsiteY44" fmla="*/ 832113 h 923992"/>
                <a:gd name="connsiteX45" fmla="*/ 249372 w 383281"/>
                <a:gd name="connsiteY45" fmla="*/ 884606 h 923992"/>
                <a:gd name="connsiteX46" fmla="*/ 178499 w 383281"/>
                <a:gd name="connsiteY46" fmla="*/ 905617 h 923992"/>
                <a:gd name="connsiteX47" fmla="*/ 162758 w 383281"/>
                <a:gd name="connsiteY47" fmla="*/ 921357 h 923992"/>
                <a:gd name="connsiteX48" fmla="*/ 136544 w 383281"/>
                <a:gd name="connsiteY48" fmla="*/ 923992 h 923992"/>
                <a:gd name="connsiteX49" fmla="*/ 102356 w 383281"/>
                <a:gd name="connsiteY49" fmla="*/ 905617 h 923992"/>
                <a:gd name="connsiteX50" fmla="*/ 0 w 383281"/>
                <a:gd name="connsiteY50" fmla="*/ 916157 h 923992"/>
                <a:gd name="connsiteX51" fmla="*/ 0 w 383281"/>
                <a:gd name="connsiteY51" fmla="*/ 698282 h 923992"/>
                <a:gd name="connsiteX52" fmla="*/ 5270 w 383281"/>
                <a:gd name="connsiteY52" fmla="*/ 472502 h 923992"/>
                <a:gd name="connsiteX53" fmla="*/ 5270 w 383281"/>
                <a:gd name="connsiteY53" fmla="*/ 462031 h 923992"/>
                <a:gd name="connsiteX54" fmla="*/ 5270 w 383281"/>
                <a:gd name="connsiteY54" fmla="*/ 443655 h 923992"/>
                <a:gd name="connsiteX55" fmla="*/ 5270 w 383281"/>
                <a:gd name="connsiteY55" fmla="*/ 417374 h 923992"/>
                <a:gd name="connsiteX56" fmla="*/ 7836 w 383281"/>
                <a:gd name="connsiteY56" fmla="*/ 370152 h 923992"/>
                <a:gd name="connsiteX57" fmla="*/ 13107 w 383281"/>
                <a:gd name="connsiteY57" fmla="*/ 26281 h 923992"/>
                <a:gd name="connsiteX58" fmla="*/ 13107 w 383281"/>
                <a:gd name="connsiteY58" fmla="*/ 10540 h 923992"/>
                <a:gd name="connsiteX59" fmla="*/ 13107 w 383281"/>
                <a:gd name="connsiteY59" fmla="*/ 0 h 923992"/>
                <a:gd name="connsiteX60" fmla="*/ 13107 w 383281"/>
                <a:gd name="connsiteY60" fmla="*/ 26281 h 923992"/>
                <a:gd name="connsiteX61" fmla="*/ 13107 w 383281"/>
                <a:gd name="connsiteY61" fmla="*/ 26281 h 923992"/>
                <a:gd name="connsiteX62" fmla="*/ 13107 w 383281"/>
                <a:gd name="connsiteY62" fmla="*/ 26281 h 92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281" h="923992">
                  <a:moveTo>
                    <a:pt x="13107" y="26281"/>
                  </a:moveTo>
                  <a:lnTo>
                    <a:pt x="15742" y="23646"/>
                  </a:lnTo>
                  <a:lnTo>
                    <a:pt x="23647" y="34186"/>
                  </a:lnTo>
                  <a:lnTo>
                    <a:pt x="26213" y="44657"/>
                  </a:lnTo>
                  <a:lnTo>
                    <a:pt x="28848" y="47292"/>
                  </a:lnTo>
                  <a:lnTo>
                    <a:pt x="34119" y="55128"/>
                  </a:lnTo>
                  <a:lnTo>
                    <a:pt x="78778" y="86678"/>
                  </a:lnTo>
                  <a:lnTo>
                    <a:pt x="78778" y="84043"/>
                  </a:lnTo>
                  <a:lnTo>
                    <a:pt x="86614" y="81408"/>
                  </a:lnTo>
                  <a:lnTo>
                    <a:pt x="99790" y="86678"/>
                  </a:lnTo>
                  <a:lnTo>
                    <a:pt x="107627" y="91879"/>
                  </a:lnTo>
                  <a:lnTo>
                    <a:pt x="112897" y="86678"/>
                  </a:lnTo>
                  <a:lnTo>
                    <a:pt x="118167" y="89244"/>
                  </a:lnTo>
                  <a:lnTo>
                    <a:pt x="118167" y="91879"/>
                  </a:lnTo>
                  <a:lnTo>
                    <a:pt x="120733" y="94514"/>
                  </a:lnTo>
                  <a:lnTo>
                    <a:pt x="120733" y="97149"/>
                  </a:lnTo>
                  <a:lnTo>
                    <a:pt x="123368" y="99784"/>
                  </a:lnTo>
                  <a:lnTo>
                    <a:pt x="123368" y="105054"/>
                  </a:lnTo>
                  <a:lnTo>
                    <a:pt x="115532" y="115525"/>
                  </a:lnTo>
                  <a:lnTo>
                    <a:pt x="115532" y="118160"/>
                  </a:lnTo>
                  <a:lnTo>
                    <a:pt x="118167" y="118160"/>
                  </a:lnTo>
                  <a:lnTo>
                    <a:pt x="126004" y="131266"/>
                  </a:lnTo>
                  <a:lnTo>
                    <a:pt x="133909" y="136536"/>
                  </a:lnTo>
                  <a:lnTo>
                    <a:pt x="170663" y="144372"/>
                  </a:lnTo>
                  <a:lnTo>
                    <a:pt x="181134" y="149642"/>
                  </a:lnTo>
                  <a:lnTo>
                    <a:pt x="207417" y="157547"/>
                  </a:lnTo>
                  <a:lnTo>
                    <a:pt x="257278" y="168018"/>
                  </a:lnTo>
                  <a:lnTo>
                    <a:pt x="267818" y="170653"/>
                  </a:lnTo>
                  <a:lnTo>
                    <a:pt x="301937" y="170653"/>
                  </a:lnTo>
                  <a:lnTo>
                    <a:pt x="309773" y="173288"/>
                  </a:lnTo>
                  <a:lnTo>
                    <a:pt x="312408" y="175923"/>
                  </a:lnTo>
                  <a:lnTo>
                    <a:pt x="333421" y="173288"/>
                  </a:lnTo>
                  <a:lnTo>
                    <a:pt x="380646" y="168018"/>
                  </a:lnTo>
                  <a:lnTo>
                    <a:pt x="380646" y="217875"/>
                  </a:lnTo>
                  <a:lnTo>
                    <a:pt x="383281" y="220510"/>
                  </a:lnTo>
                  <a:lnTo>
                    <a:pt x="383281" y="307119"/>
                  </a:lnTo>
                  <a:lnTo>
                    <a:pt x="383281" y="341305"/>
                  </a:lnTo>
                  <a:lnTo>
                    <a:pt x="383281" y="480407"/>
                  </a:lnTo>
                  <a:lnTo>
                    <a:pt x="383281" y="503983"/>
                  </a:lnTo>
                  <a:lnTo>
                    <a:pt x="383281" y="546005"/>
                  </a:lnTo>
                  <a:lnTo>
                    <a:pt x="380646" y="622143"/>
                  </a:lnTo>
                  <a:lnTo>
                    <a:pt x="380646" y="693012"/>
                  </a:lnTo>
                  <a:lnTo>
                    <a:pt x="380646" y="795362"/>
                  </a:lnTo>
                  <a:lnTo>
                    <a:pt x="372810" y="805902"/>
                  </a:lnTo>
                  <a:lnTo>
                    <a:pt x="309773" y="832113"/>
                  </a:lnTo>
                  <a:lnTo>
                    <a:pt x="249372" y="884606"/>
                  </a:lnTo>
                  <a:lnTo>
                    <a:pt x="178499" y="905617"/>
                  </a:lnTo>
                  <a:lnTo>
                    <a:pt x="162758" y="921357"/>
                  </a:lnTo>
                  <a:lnTo>
                    <a:pt x="136544" y="923992"/>
                  </a:lnTo>
                  <a:lnTo>
                    <a:pt x="102356" y="905617"/>
                  </a:lnTo>
                  <a:lnTo>
                    <a:pt x="0" y="916157"/>
                  </a:lnTo>
                  <a:lnTo>
                    <a:pt x="0" y="698282"/>
                  </a:lnTo>
                  <a:lnTo>
                    <a:pt x="5270" y="472502"/>
                  </a:lnTo>
                  <a:lnTo>
                    <a:pt x="5270" y="462031"/>
                  </a:lnTo>
                  <a:lnTo>
                    <a:pt x="5270" y="443655"/>
                  </a:lnTo>
                  <a:lnTo>
                    <a:pt x="5270" y="417374"/>
                  </a:lnTo>
                  <a:lnTo>
                    <a:pt x="7836" y="370152"/>
                  </a:lnTo>
                  <a:lnTo>
                    <a:pt x="13107" y="26281"/>
                  </a:lnTo>
                  <a:lnTo>
                    <a:pt x="13107" y="10540"/>
                  </a:lnTo>
                  <a:lnTo>
                    <a:pt x="13107" y="0"/>
                  </a:lnTo>
                  <a:lnTo>
                    <a:pt x="13107" y="26281"/>
                  </a:lnTo>
                  <a:lnTo>
                    <a:pt x="13107" y="26281"/>
                  </a:lnTo>
                  <a:lnTo>
                    <a:pt x="13107" y="26281"/>
                  </a:lnTo>
                  <a:close/>
                </a:path>
              </a:pathLst>
            </a:custGeom>
            <a:grpFill/>
            <a:ln w="9845" cap="rnd">
              <a:solidFill>
                <a:srgbClr val="FFFFFF"/>
              </a:solidFill>
              <a:prstDash val="solid"/>
              <a:round/>
            </a:ln>
          </p:spPr>
          <p:txBody>
            <a:bodyPr rtlCol="0" anchor="ctr"/>
            <a:lstStyle/>
            <a:p>
              <a:endParaRPr lang="en-US"/>
            </a:p>
          </p:txBody>
        </p:sp>
        <p:sp>
          <p:nvSpPr>
            <p:cNvPr id="53" name="Freeform 52" descr="LaPorte County">
              <a:extLst>
                <a:ext uri="{FF2B5EF4-FFF2-40B4-BE49-F238E27FC236}">
                  <a16:creationId xmlns:a16="http://schemas.microsoft.com/office/drawing/2014/main" id="{531562E8-081A-50BC-4A48-A60D6E2C64F9}"/>
                </a:ext>
              </a:extLst>
            </p:cNvPr>
            <p:cNvSpPr/>
            <p:nvPr/>
          </p:nvSpPr>
          <p:spPr>
            <a:xfrm>
              <a:off x="5663690" y="242214"/>
              <a:ext cx="551378" cy="858394"/>
            </a:xfrm>
            <a:custGeom>
              <a:avLst/>
              <a:gdLst>
                <a:gd name="connsiteX0" fmla="*/ 2635 w 551378"/>
                <a:gd name="connsiteY0" fmla="*/ 99784 h 858394"/>
                <a:gd name="connsiteX1" fmla="*/ 2635 w 551378"/>
                <a:gd name="connsiteY1" fmla="*/ 94514 h 858394"/>
                <a:gd name="connsiteX2" fmla="*/ 2635 w 551378"/>
                <a:gd name="connsiteY2" fmla="*/ 91879 h 858394"/>
                <a:gd name="connsiteX3" fmla="*/ 2635 w 551378"/>
                <a:gd name="connsiteY3" fmla="*/ 81408 h 858394"/>
                <a:gd name="connsiteX4" fmla="*/ 31553 w 551378"/>
                <a:gd name="connsiteY4" fmla="*/ 55128 h 858394"/>
                <a:gd name="connsiteX5" fmla="*/ 39389 w 551378"/>
                <a:gd name="connsiteY5" fmla="*/ 49927 h 858394"/>
                <a:gd name="connsiteX6" fmla="*/ 73508 w 551378"/>
                <a:gd name="connsiteY6" fmla="*/ 36752 h 858394"/>
                <a:gd name="connsiteX7" fmla="*/ 133909 w 551378"/>
                <a:gd name="connsiteY7" fmla="*/ 0 h 858394"/>
                <a:gd name="connsiteX8" fmla="*/ 160192 w 551378"/>
                <a:gd name="connsiteY8" fmla="*/ 0 h 858394"/>
                <a:gd name="connsiteX9" fmla="*/ 162827 w 551378"/>
                <a:gd name="connsiteY9" fmla="*/ 0 h 858394"/>
                <a:gd name="connsiteX10" fmla="*/ 165393 w 551378"/>
                <a:gd name="connsiteY10" fmla="*/ 0 h 858394"/>
                <a:gd name="connsiteX11" fmla="*/ 504084 w 551378"/>
                <a:gd name="connsiteY11" fmla="*/ 2635 h 858394"/>
                <a:gd name="connsiteX12" fmla="*/ 504084 w 551378"/>
                <a:gd name="connsiteY12" fmla="*/ 76138 h 858394"/>
                <a:gd name="connsiteX13" fmla="*/ 504084 w 551378"/>
                <a:gd name="connsiteY13" fmla="*/ 86678 h 858394"/>
                <a:gd name="connsiteX14" fmla="*/ 501448 w 551378"/>
                <a:gd name="connsiteY14" fmla="*/ 120795 h 858394"/>
                <a:gd name="connsiteX15" fmla="*/ 501448 w 551378"/>
                <a:gd name="connsiteY15" fmla="*/ 181123 h 858394"/>
                <a:gd name="connsiteX16" fmla="*/ 548743 w 551378"/>
                <a:gd name="connsiteY16" fmla="*/ 183758 h 858394"/>
                <a:gd name="connsiteX17" fmla="*/ 551378 w 551378"/>
                <a:gd name="connsiteY17" fmla="*/ 312389 h 858394"/>
                <a:gd name="connsiteX18" fmla="*/ 535636 w 551378"/>
                <a:gd name="connsiteY18" fmla="*/ 328130 h 858394"/>
                <a:gd name="connsiteX19" fmla="*/ 535636 w 551378"/>
                <a:gd name="connsiteY19" fmla="*/ 377987 h 858394"/>
                <a:gd name="connsiteX20" fmla="*/ 527731 w 551378"/>
                <a:gd name="connsiteY20" fmla="*/ 396363 h 858394"/>
                <a:gd name="connsiteX21" fmla="*/ 501448 w 551378"/>
                <a:gd name="connsiteY21" fmla="*/ 396363 h 858394"/>
                <a:gd name="connsiteX22" fmla="*/ 504084 w 551378"/>
                <a:gd name="connsiteY22" fmla="*/ 538169 h 858394"/>
                <a:gd name="connsiteX23" fmla="*/ 357068 w 551378"/>
                <a:gd name="connsiteY23" fmla="*/ 538169 h 858394"/>
                <a:gd name="connsiteX24" fmla="*/ 286195 w 551378"/>
                <a:gd name="connsiteY24" fmla="*/ 588027 h 858394"/>
                <a:gd name="connsiteX25" fmla="*/ 275724 w 551378"/>
                <a:gd name="connsiteY25" fmla="*/ 622143 h 858394"/>
                <a:gd name="connsiteX26" fmla="*/ 257278 w 551378"/>
                <a:gd name="connsiteY26" fmla="*/ 656260 h 858394"/>
                <a:gd name="connsiteX27" fmla="*/ 236335 w 551378"/>
                <a:gd name="connsiteY27" fmla="*/ 721858 h 858394"/>
                <a:gd name="connsiteX28" fmla="*/ 210052 w 551378"/>
                <a:gd name="connsiteY28" fmla="*/ 742869 h 858394"/>
                <a:gd name="connsiteX29" fmla="*/ 183770 w 551378"/>
                <a:gd name="connsiteY29" fmla="*/ 779621 h 858394"/>
                <a:gd name="connsiteX30" fmla="*/ 144450 w 551378"/>
                <a:gd name="connsiteY30" fmla="*/ 797997 h 858394"/>
                <a:gd name="connsiteX31" fmla="*/ 76143 w 551378"/>
                <a:gd name="connsiteY31" fmla="*/ 813737 h 858394"/>
                <a:gd name="connsiteX32" fmla="*/ 13176 w 551378"/>
                <a:gd name="connsiteY32" fmla="*/ 845219 h 858394"/>
                <a:gd name="connsiteX33" fmla="*/ 0 w 551378"/>
                <a:gd name="connsiteY33" fmla="*/ 858394 h 858394"/>
                <a:gd name="connsiteX34" fmla="*/ 2635 w 551378"/>
                <a:gd name="connsiteY34" fmla="*/ 488242 h 858394"/>
                <a:gd name="connsiteX35" fmla="*/ 2635 w 551378"/>
                <a:gd name="connsiteY35" fmla="*/ 112890 h 858394"/>
                <a:gd name="connsiteX36" fmla="*/ 2635 w 551378"/>
                <a:gd name="connsiteY36" fmla="*/ 107620 h 858394"/>
                <a:gd name="connsiteX37" fmla="*/ 2635 w 551378"/>
                <a:gd name="connsiteY37" fmla="*/ 105054 h 858394"/>
                <a:gd name="connsiteX38" fmla="*/ 2635 w 551378"/>
                <a:gd name="connsiteY38" fmla="*/ 99784 h 858394"/>
                <a:gd name="connsiteX39" fmla="*/ 2635 w 551378"/>
                <a:gd name="connsiteY39" fmla="*/ 99784 h 85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378" h="858394">
                  <a:moveTo>
                    <a:pt x="2635" y="99784"/>
                  </a:moveTo>
                  <a:lnTo>
                    <a:pt x="2635" y="94514"/>
                  </a:lnTo>
                  <a:lnTo>
                    <a:pt x="2635" y="91879"/>
                  </a:lnTo>
                  <a:lnTo>
                    <a:pt x="2635" y="81408"/>
                  </a:lnTo>
                  <a:lnTo>
                    <a:pt x="31553" y="55128"/>
                  </a:lnTo>
                  <a:lnTo>
                    <a:pt x="39389" y="49927"/>
                  </a:lnTo>
                  <a:lnTo>
                    <a:pt x="73508" y="36752"/>
                  </a:lnTo>
                  <a:lnTo>
                    <a:pt x="133909" y="0"/>
                  </a:lnTo>
                  <a:lnTo>
                    <a:pt x="160192" y="0"/>
                  </a:lnTo>
                  <a:lnTo>
                    <a:pt x="162827" y="0"/>
                  </a:lnTo>
                  <a:lnTo>
                    <a:pt x="165393" y="0"/>
                  </a:lnTo>
                  <a:lnTo>
                    <a:pt x="504084" y="2635"/>
                  </a:lnTo>
                  <a:lnTo>
                    <a:pt x="504084" y="76138"/>
                  </a:lnTo>
                  <a:lnTo>
                    <a:pt x="504084" y="86678"/>
                  </a:lnTo>
                  <a:lnTo>
                    <a:pt x="501448" y="120795"/>
                  </a:lnTo>
                  <a:lnTo>
                    <a:pt x="501448" y="181123"/>
                  </a:lnTo>
                  <a:lnTo>
                    <a:pt x="548743" y="183758"/>
                  </a:lnTo>
                  <a:lnTo>
                    <a:pt x="551378" y="312389"/>
                  </a:lnTo>
                  <a:lnTo>
                    <a:pt x="535636" y="328130"/>
                  </a:lnTo>
                  <a:lnTo>
                    <a:pt x="535636" y="377987"/>
                  </a:lnTo>
                  <a:lnTo>
                    <a:pt x="527731" y="396363"/>
                  </a:lnTo>
                  <a:lnTo>
                    <a:pt x="501448" y="396363"/>
                  </a:lnTo>
                  <a:lnTo>
                    <a:pt x="504084" y="538169"/>
                  </a:lnTo>
                  <a:lnTo>
                    <a:pt x="357068" y="538169"/>
                  </a:lnTo>
                  <a:lnTo>
                    <a:pt x="286195" y="588027"/>
                  </a:lnTo>
                  <a:lnTo>
                    <a:pt x="275724" y="622143"/>
                  </a:lnTo>
                  <a:lnTo>
                    <a:pt x="257278" y="656260"/>
                  </a:lnTo>
                  <a:lnTo>
                    <a:pt x="236335" y="721858"/>
                  </a:lnTo>
                  <a:lnTo>
                    <a:pt x="210052" y="742869"/>
                  </a:lnTo>
                  <a:lnTo>
                    <a:pt x="183770" y="779621"/>
                  </a:lnTo>
                  <a:lnTo>
                    <a:pt x="144450" y="797997"/>
                  </a:lnTo>
                  <a:lnTo>
                    <a:pt x="76143" y="813737"/>
                  </a:lnTo>
                  <a:lnTo>
                    <a:pt x="13176" y="845219"/>
                  </a:lnTo>
                  <a:lnTo>
                    <a:pt x="0" y="858394"/>
                  </a:lnTo>
                  <a:lnTo>
                    <a:pt x="2635" y="488242"/>
                  </a:lnTo>
                  <a:lnTo>
                    <a:pt x="2635" y="112890"/>
                  </a:lnTo>
                  <a:lnTo>
                    <a:pt x="2635" y="107620"/>
                  </a:lnTo>
                  <a:lnTo>
                    <a:pt x="2635" y="105054"/>
                  </a:lnTo>
                  <a:lnTo>
                    <a:pt x="2635" y="99784"/>
                  </a:lnTo>
                  <a:lnTo>
                    <a:pt x="2635" y="99784"/>
                  </a:lnTo>
                  <a:close/>
                </a:path>
              </a:pathLst>
            </a:custGeom>
            <a:grpFill/>
            <a:ln w="9845" cap="rnd">
              <a:solidFill>
                <a:srgbClr val="FFFFFF"/>
              </a:solidFill>
              <a:prstDash val="solid"/>
              <a:round/>
            </a:ln>
          </p:spPr>
          <p:txBody>
            <a:bodyPr rtlCol="0" anchor="ctr"/>
            <a:lstStyle/>
            <a:p>
              <a:endParaRPr lang="en-US"/>
            </a:p>
          </p:txBody>
        </p:sp>
        <p:sp>
          <p:nvSpPr>
            <p:cNvPr id="54" name="Freeform 53" descr="Lawrence County">
              <a:extLst>
                <a:ext uri="{FF2B5EF4-FFF2-40B4-BE49-F238E27FC236}">
                  <a16:creationId xmlns:a16="http://schemas.microsoft.com/office/drawing/2014/main" id="{C53FC4C9-D174-306B-F111-BB507E67375F}"/>
                </a:ext>
              </a:extLst>
            </p:cNvPr>
            <p:cNvSpPr/>
            <p:nvPr/>
          </p:nvSpPr>
          <p:spPr>
            <a:xfrm>
              <a:off x="5958513" y="4781908"/>
              <a:ext cx="525026" cy="501348"/>
            </a:xfrm>
            <a:custGeom>
              <a:avLst/>
              <a:gdLst>
                <a:gd name="connsiteX0" fmla="*/ 141745 w 525026"/>
                <a:gd name="connsiteY0" fmla="*/ 2635 h 501348"/>
                <a:gd name="connsiteX1" fmla="*/ 469895 w 525026"/>
                <a:gd name="connsiteY1" fmla="*/ 2635 h 501348"/>
                <a:gd name="connsiteX2" fmla="*/ 517190 w 525026"/>
                <a:gd name="connsiteY2" fmla="*/ 2635 h 501348"/>
                <a:gd name="connsiteX3" fmla="*/ 525026 w 525026"/>
                <a:gd name="connsiteY3" fmla="*/ 375352 h 501348"/>
                <a:gd name="connsiteX4" fmla="*/ 506649 w 525026"/>
                <a:gd name="connsiteY4" fmla="*/ 420009 h 501348"/>
                <a:gd name="connsiteX5" fmla="*/ 480436 w 525026"/>
                <a:gd name="connsiteY5" fmla="*/ 425210 h 501348"/>
                <a:gd name="connsiteX6" fmla="*/ 483072 w 525026"/>
                <a:gd name="connsiteY6" fmla="*/ 498713 h 501348"/>
                <a:gd name="connsiteX7" fmla="*/ 0 w 525026"/>
                <a:gd name="connsiteY7" fmla="*/ 501348 h 501348"/>
                <a:gd name="connsiteX8" fmla="*/ 2566 w 525026"/>
                <a:gd name="connsiteY8" fmla="*/ 144372 h 501348"/>
                <a:gd name="connsiteX9" fmla="*/ 2566 w 525026"/>
                <a:gd name="connsiteY9" fmla="*/ 0 h 501348"/>
                <a:gd name="connsiteX10" fmla="*/ 141745 w 525026"/>
                <a:gd name="connsiteY10" fmla="*/ 2635 h 501348"/>
                <a:gd name="connsiteX11" fmla="*/ 141745 w 525026"/>
                <a:gd name="connsiteY11" fmla="*/ 2635 h 50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5026" h="501348">
                  <a:moveTo>
                    <a:pt x="141745" y="2635"/>
                  </a:moveTo>
                  <a:lnTo>
                    <a:pt x="469895" y="2635"/>
                  </a:lnTo>
                  <a:lnTo>
                    <a:pt x="517190" y="2635"/>
                  </a:lnTo>
                  <a:lnTo>
                    <a:pt x="525026" y="375352"/>
                  </a:lnTo>
                  <a:lnTo>
                    <a:pt x="506649" y="420009"/>
                  </a:lnTo>
                  <a:lnTo>
                    <a:pt x="480436" y="425210"/>
                  </a:lnTo>
                  <a:lnTo>
                    <a:pt x="483072" y="498713"/>
                  </a:lnTo>
                  <a:lnTo>
                    <a:pt x="0" y="501348"/>
                  </a:lnTo>
                  <a:lnTo>
                    <a:pt x="2566" y="144372"/>
                  </a:lnTo>
                  <a:lnTo>
                    <a:pt x="2566" y="0"/>
                  </a:lnTo>
                  <a:lnTo>
                    <a:pt x="141745" y="2635"/>
                  </a:lnTo>
                  <a:lnTo>
                    <a:pt x="141745" y="2635"/>
                  </a:lnTo>
                  <a:close/>
                </a:path>
              </a:pathLst>
            </a:custGeom>
            <a:grpFill/>
            <a:ln w="9845" cap="rnd">
              <a:solidFill>
                <a:srgbClr val="FFFFFF"/>
              </a:solidFill>
              <a:prstDash val="solid"/>
              <a:round/>
            </a:ln>
          </p:spPr>
          <p:txBody>
            <a:bodyPr rtlCol="0" anchor="ctr"/>
            <a:lstStyle/>
            <a:p>
              <a:endParaRPr lang="en-US"/>
            </a:p>
          </p:txBody>
        </p:sp>
        <p:sp>
          <p:nvSpPr>
            <p:cNvPr id="55" name="Freeform 54" descr="Madison County">
              <a:extLst>
                <a:ext uri="{FF2B5EF4-FFF2-40B4-BE49-F238E27FC236}">
                  <a16:creationId xmlns:a16="http://schemas.microsoft.com/office/drawing/2014/main" id="{3987E501-2318-7434-EC6B-6F38B1766DD4}"/>
                </a:ext>
              </a:extLst>
            </p:cNvPr>
            <p:cNvSpPr/>
            <p:nvPr/>
          </p:nvSpPr>
          <p:spPr>
            <a:xfrm>
              <a:off x="6994806" y="2502303"/>
              <a:ext cx="364904" cy="716588"/>
            </a:xfrm>
            <a:custGeom>
              <a:avLst/>
              <a:gdLst>
                <a:gd name="connsiteX0" fmla="*/ 2635 w 364904"/>
                <a:gd name="connsiteY0" fmla="*/ 267733 h 716588"/>
                <a:gd name="connsiteX1" fmla="*/ 2635 w 364904"/>
                <a:gd name="connsiteY1" fmla="*/ 207404 h 716588"/>
                <a:gd name="connsiteX2" fmla="*/ 2635 w 364904"/>
                <a:gd name="connsiteY2" fmla="*/ 170653 h 716588"/>
                <a:gd name="connsiteX3" fmla="*/ 2635 w 364904"/>
                <a:gd name="connsiteY3" fmla="*/ 168018 h 716588"/>
                <a:gd name="connsiteX4" fmla="*/ 2635 w 364904"/>
                <a:gd name="connsiteY4" fmla="*/ 147007 h 716588"/>
                <a:gd name="connsiteX5" fmla="*/ 0 w 364904"/>
                <a:gd name="connsiteY5" fmla="*/ 5270 h 716588"/>
                <a:gd name="connsiteX6" fmla="*/ 357068 w 364904"/>
                <a:gd name="connsiteY6" fmla="*/ 0 h 716588"/>
                <a:gd name="connsiteX7" fmla="*/ 362269 w 364904"/>
                <a:gd name="connsiteY7" fmla="*/ 412104 h 716588"/>
                <a:gd name="connsiteX8" fmla="*/ 362269 w 364904"/>
                <a:gd name="connsiteY8" fmla="*/ 427845 h 716588"/>
                <a:gd name="connsiteX9" fmla="*/ 362269 w 364904"/>
                <a:gd name="connsiteY9" fmla="*/ 433115 h 716588"/>
                <a:gd name="connsiteX10" fmla="*/ 364904 w 364904"/>
                <a:gd name="connsiteY10" fmla="*/ 472502 h 716588"/>
                <a:gd name="connsiteX11" fmla="*/ 364904 w 364904"/>
                <a:gd name="connsiteY11" fmla="*/ 488242 h 716588"/>
                <a:gd name="connsiteX12" fmla="*/ 364904 w 364904"/>
                <a:gd name="connsiteY12" fmla="*/ 496148 h 716588"/>
                <a:gd name="connsiteX13" fmla="*/ 364904 w 364904"/>
                <a:gd name="connsiteY13" fmla="*/ 711388 h 716588"/>
                <a:gd name="connsiteX14" fmla="*/ 65602 w 364904"/>
                <a:gd name="connsiteY14" fmla="*/ 716588 h 716588"/>
                <a:gd name="connsiteX15" fmla="*/ 5270 w 364904"/>
                <a:gd name="connsiteY15" fmla="*/ 716588 h 716588"/>
                <a:gd name="connsiteX16" fmla="*/ 2635 w 364904"/>
                <a:gd name="connsiteY16" fmla="*/ 267733 h 716588"/>
                <a:gd name="connsiteX17" fmla="*/ 2635 w 364904"/>
                <a:gd name="connsiteY17" fmla="*/ 267733 h 71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904" h="716588">
                  <a:moveTo>
                    <a:pt x="2635" y="267733"/>
                  </a:moveTo>
                  <a:lnTo>
                    <a:pt x="2635" y="207404"/>
                  </a:lnTo>
                  <a:lnTo>
                    <a:pt x="2635" y="170653"/>
                  </a:lnTo>
                  <a:lnTo>
                    <a:pt x="2635" y="168018"/>
                  </a:lnTo>
                  <a:lnTo>
                    <a:pt x="2635" y="147007"/>
                  </a:lnTo>
                  <a:lnTo>
                    <a:pt x="0" y="5270"/>
                  </a:lnTo>
                  <a:lnTo>
                    <a:pt x="357068" y="0"/>
                  </a:lnTo>
                  <a:lnTo>
                    <a:pt x="362269" y="412104"/>
                  </a:lnTo>
                  <a:lnTo>
                    <a:pt x="362269" y="427845"/>
                  </a:lnTo>
                  <a:lnTo>
                    <a:pt x="362269" y="433115"/>
                  </a:lnTo>
                  <a:lnTo>
                    <a:pt x="364904" y="472502"/>
                  </a:lnTo>
                  <a:lnTo>
                    <a:pt x="364904" y="488242"/>
                  </a:lnTo>
                  <a:lnTo>
                    <a:pt x="364904" y="496148"/>
                  </a:lnTo>
                  <a:lnTo>
                    <a:pt x="364904" y="711388"/>
                  </a:lnTo>
                  <a:lnTo>
                    <a:pt x="65602" y="716588"/>
                  </a:lnTo>
                  <a:lnTo>
                    <a:pt x="5270" y="716588"/>
                  </a:lnTo>
                  <a:lnTo>
                    <a:pt x="2635" y="267733"/>
                  </a:lnTo>
                  <a:lnTo>
                    <a:pt x="2635" y="267733"/>
                  </a:lnTo>
                  <a:close/>
                </a:path>
              </a:pathLst>
            </a:custGeom>
            <a:grpFill/>
            <a:ln w="9845" cap="rnd">
              <a:solidFill>
                <a:srgbClr val="FFFFFF"/>
              </a:solidFill>
              <a:prstDash val="solid"/>
              <a:round/>
            </a:ln>
          </p:spPr>
          <p:txBody>
            <a:bodyPr rtlCol="0" anchor="ctr"/>
            <a:lstStyle/>
            <a:p>
              <a:endParaRPr lang="en-US"/>
            </a:p>
          </p:txBody>
        </p:sp>
        <p:sp>
          <p:nvSpPr>
            <p:cNvPr id="56" name="Freeform 55" descr="Marion County">
              <a:extLst>
                <a:ext uri="{FF2B5EF4-FFF2-40B4-BE49-F238E27FC236}">
                  <a16:creationId xmlns:a16="http://schemas.microsoft.com/office/drawing/2014/main" id="{0233F9C3-DBEB-5DE6-DF8C-551B35B864A0}"/>
                </a:ext>
              </a:extLst>
            </p:cNvPr>
            <p:cNvSpPr/>
            <p:nvPr/>
          </p:nvSpPr>
          <p:spPr>
            <a:xfrm>
              <a:off x="6411945" y="3247807"/>
              <a:ext cx="493612" cy="485607"/>
            </a:xfrm>
            <a:custGeom>
              <a:avLst/>
              <a:gdLst>
                <a:gd name="connsiteX0" fmla="*/ 393822 w 493612"/>
                <a:gd name="connsiteY0" fmla="*/ 475067 h 485607"/>
                <a:gd name="connsiteX1" fmla="*/ 359703 w 493612"/>
                <a:gd name="connsiteY1" fmla="*/ 475067 h 485607"/>
                <a:gd name="connsiteX2" fmla="*/ 312408 w 493612"/>
                <a:gd name="connsiteY2" fmla="*/ 477702 h 485607"/>
                <a:gd name="connsiteX3" fmla="*/ 157556 w 493612"/>
                <a:gd name="connsiteY3" fmla="*/ 480338 h 485607"/>
                <a:gd name="connsiteX4" fmla="*/ 107627 w 493612"/>
                <a:gd name="connsiteY4" fmla="*/ 482973 h 485607"/>
                <a:gd name="connsiteX5" fmla="*/ 99790 w 493612"/>
                <a:gd name="connsiteY5" fmla="*/ 482973 h 485607"/>
                <a:gd name="connsiteX6" fmla="*/ 52496 w 493612"/>
                <a:gd name="connsiteY6" fmla="*/ 482973 h 485607"/>
                <a:gd name="connsiteX7" fmla="*/ 2635 w 493612"/>
                <a:gd name="connsiteY7" fmla="*/ 485608 h 485607"/>
                <a:gd name="connsiteX8" fmla="*/ 2635 w 493612"/>
                <a:gd name="connsiteY8" fmla="*/ 438385 h 485607"/>
                <a:gd name="connsiteX9" fmla="*/ 2635 w 493612"/>
                <a:gd name="connsiteY9" fmla="*/ 425210 h 485607"/>
                <a:gd name="connsiteX10" fmla="*/ 2635 w 493612"/>
                <a:gd name="connsiteY10" fmla="*/ 341236 h 485607"/>
                <a:gd name="connsiteX11" fmla="*/ 2635 w 493612"/>
                <a:gd name="connsiteY11" fmla="*/ 265098 h 485607"/>
                <a:gd name="connsiteX12" fmla="*/ 2635 w 493612"/>
                <a:gd name="connsiteY12" fmla="*/ 246722 h 485607"/>
                <a:gd name="connsiteX13" fmla="*/ 2635 w 493612"/>
                <a:gd name="connsiteY13" fmla="*/ 244087 h 485607"/>
                <a:gd name="connsiteX14" fmla="*/ 2635 w 493612"/>
                <a:gd name="connsiteY14" fmla="*/ 215240 h 485607"/>
                <a:gd name="connsiteX15" fmla="*/ 2635 w 493612"/>
                <a:gd name="connsiteY15" fmla="*/ 196864 h 485607"/>
                <a:gd name="connsiteX16" fmla="*/ 2635 w 493612"/>
                <a:gd name="connsiteY16" fmla="*/ 183758 h 485607"/>
                <a:gd name="connsiteX17" fmla="*/ 2635 w 493612"/>
                <a:gd name="connsiteY17" fmla="*/ 160112 h 485607"/>
                <a:gd name="connsiteX18" fmla="*/ 0 w 493612"/>
                <a:gd name="connsiteY18" fmla="*/ 125996 h 485607"/>
                <a:gd name="connsiteX19" fmla="*/ 2635 w 493612"/>
                <a:gd name="connsiteY19" fmla="*/ 76138 h 485607"/>
                <a:gd name="connsiteX20" fmla="*/ 2635 w 493612"/>
                <a:gd name="connsiteY20" fmla="*/ 41953 h 485607"/>
                <a:gd name="connsiteX21" fmla="*/ 2635 w 493612"/>
                <a:gd name="connsiteY21" fmla="*/ 7836 h 485607"/>
                <a:gd name="connsiteX22" fmla="*/ 7906 w 493612"/>
                <a:gd name="connsiteY22" fmla="*/ 7836 h 485607"/>
                <a:gd name="connsiteX23" fmla="*/ 7906 w 493612"/>
                <a:gd name="connsiteY23" fmla="*/ 5270 h 485607"/>
                <a:gd name="connsiteX24" fmla="*/ 26283 w 493612"/>
                <a:gd name="connsiteY24" fmla="*/ 5270 h 485607"/>
                <a:gd name="connsiteX25" fmla="*/ 91885 w 493612"/>
                <a:gd name="connsiteY25" fmla="*/ 5270 h 485607"/>
                <a:gd name="connsiteX26" fmla="*/ 110262 w 493612"/>
                <a:gd name="connsiteY26" fmla="*/ 2635 h 485607"/>
                <a:gd name="connsiteX27" fmla="*/ 112897 w 493612"/>
                <a:gd name="connsiteY27" fmla="*/ 2635 h 485607"/>
                <a:gd name="connsiteX28" fmla="*/ 196946 w 493612"/>
                <a:gd name="connsiteY28" fmla="*/ 2635 h 485607"/>
                <a:gd name="connsiteX29" fmla="*/ 317679 w 493612"/>
                <a:gd name="connsiteY29" fmla="*/ 0 h 485607"/>
                <a:gd name="connsiteX30" fmla="*/ 448953 w 493612"/>
                <a:gd name="connsiteY30" fmla="*/ 0 h 485607"/>
                <a:gd name="connsiteX31" fmla="*/ 493612 w 493612"/>
                <a:gd name="connsiteY31" fmla="*/ 0 h 485607"/>
                <a:gd name="connsiteX32" fmla="*/ 493612 w 493612"/>
                <a:gd name="connsiteY32" fmla="*/ 65598 h 485607"/>
                <a:gd name="connsiteX33" fmla="*/ 493612 w 493612"/>
                <a:gd name="connsiteY33" fmla="*/ 94514 h 485607"/>
                <a:gd name="connsiteX34" fmla="*/ 472600 w 493612"/>
                <a:gd name="connsiteY34" fmla="*/ 94514 h 485607"/>
                <a:gd name="connsiteX35" fmla="*/ 472600 w 493612"/>
                <a:gd name="connsiteY35" fmla="*/ 115456 h 485607"/>
                <a:gd name="connsiteX36" fmla="*/ 475235 w 493612"/>
                <a:gd name="connsiteY36" fmla="*/ 152207 h 485607"/>
                <a:gd name="connsiteX37" fmla="*/ 475235 w 493612"/>
                <a:gd name="connsiteY37" fmla="*/ 199499 h 485607"/>
                <a:gd name="connsiteX38" fmla="*/ 477801 w 493612"/>
                <a:gd name="connsiteY38" fmla="*/ 328130 h 485607"/>
                <a:gd name="connsiteX39" fmla="*/ 477801 w 493612"/>
                <a:gd name="connsiteY39" fmla="*/ 346506 h 485607"/>
                <a:gd name="connsiteX40" fmla="*/ 477801 w 493612"/>
                <a:gd name="connsiteY40" fmla="*/ 377988 h 485607"/>
                <a:gd name="connsiteX41" fmla="*/ 477801 w 493612"/>
                <a:gd name="connsiteY41" fmla="*/ 472502 h 485607"/>
                <a:gd name="connsiteX42" fmla="*/ 393822 w 493612"/>
                <a:gd name="connsiteY42" fmla="*/ 475067 h 485607"/>
                <a:gd name="connsiteX43" fmla="*/ 393822 w 493612"/>
                <a:gd name="connsiteY43" fmla="*/ 475067 h 48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3612" h="485607">
                  <a:moveTo>
                    <a:pt x="393822" y="475067"/>
                  </a:moveTo>
                  <a:lnTo>
                    <a:pt x="359703" y="475067"/>
                  </a:lnTo>
                  <a:lnTo>
                    <a:pt x="312408" y="477702"/>
                  </a:lnTo>
                  <a:lnTo>
                    <a:pt x="157556" y="480338"/>
                  </a:lnTo>
                  <a:lnTo>
                    <a:pt x="107627" y="482973"/>
                  </a:lnTo>
                  <a:lnTo>
                    <a:pt x="99790" y="482973"/>
                  </a:lnTo>
                  <a:lnTo>
                    <a:pt x="52496" y="482973"/>
                  </a:lnTo>
                  <a:lnTo>
                    <a:pt x="2635" y="485608"/>
                  </a:lnTo>
                  <a:lnTo>
                    <a:pt x="2635" y="438385"/>
                  </a:lnTo>
                  <a:lnTo>
                    <a:pt x="2635" y="425210"/>
                  </a:lnTo>
                  <a:lnTo>
                    <a:pt x="2635" y="341236"/>
                  </a:lnTo>
                  <a:lnTo>
                    <a:pt x="2635" y="265098"/>
                  </a:lnTo>
                  <a:lnTo>
                    <a:pt x="2635" y="246722"/>
                  </a:lnTo>
                  <a:lnTo>
                    <a:pt x="2635" y="244087"/>
                  </a:lnTo>
                  <a:lnTo>
                    <a:pt x="2635" y="215240"/>
                  </a:lnTo>
                  <a:lnTo>
                    <a:pt x="2635" y="196864"/>
                  </a:lnTo>
                  <a:lnTo>
                    <a:pt x="2635" y="183758"/>
                  </a:lnTo>
                  <a:lnTo>
                    <a:pt x="2635" y="160112"/>
                  </a:lnTo>
                  <a:lnTo>
                    <a:pt x="0" y="125996"/>
                  </a:lnTo>
                  <a:lnTo>
                    <a:pt x="2635" y="76138"/>
                  </a:lnTo>
                  <a:lnTo>
                    <a:pt x="2635" y="41953"/>
                  </a:lnTo>
                  <a:lnTo>
                    <a:pt x="2635" y="7836"/>
                  </a:lnTo>
                  <a:lnTo>
                    <a:pt x="7906" y="7836"/>
                  </a:lnTo>
                  <a:lnTo>
                    <a:pt x="7906" y="5270"/>
                  </a:lnTo>
                  <a:lnTo>
                    <a:pt x="26283" y="5270"/>
                  </a:lnTo>
                  <a:lnTo>
                    <a:pt x="91885" y="5270"/>
                  </a:lnTo>
                  <a:lnTo>
                    <a:pt x="110262" y="2635"/>
                  </a:lnTo>
                  <a:lnTo>
                    <a:pt x="112897" y="2635"/>
                  </a:lnTo>
                  <a:lnTo>
                    <a:pt x="196946" y="2635"/>
                  </a:lnTo>
                  <a:lnTo>
                    <a:pt x="317679" y="0"/>
                  </a:lnTo>
                  <a:lnTo>
                    <a:pt x="448953" y="0"/>
                  </a:lnTo>
                  <a:lnTo>
                    <a:pt x="493612" y="0"/>
                  </a:lnTo>
                  <a:lnTo>
                    <a:pt x="493612" y="65598"/>
                  </a:lnTo>
                  <a:lnTo>
                    <a:pt x="493612" y="94514"/>
                  </a:lnTo>
                  <a:lnTo>
                    <a:pt x="472600" y="94514"/>
                  </a:lnTo>
                  <a:lnTo>
                    <a:pt x="472600" y="115456"/>
                  </a:lnTo>
                  <a:lnTo>
                    <a:pt x="475235" y="152207"/>
                  </a:lnTo>
                  <a:lnTo>
                    <a:pt x="475235" y="199499"/>
                  </a:lnTo>
                  <a:lnTo>
                    <a:pt x="477801" y="328130"/>
                  </a:lnTo>
                  <a:lnTo>
                    <a:pt x="477801" y="346506"/>
                  </a:lnTo>
                  <a:lnTo>
                    <a:pt x="477801" y="377988"/>
                  </a:lnTo>
                  <a:lnTo>
                    <a:pt x="477801" y="472502"/>
                  </a:lnTo>
                  <a:lnTo>
                    <a:pt x="393822" y="475067"/>
                  </a:lnTo>
                  <a:lnTo>
                    <a:pt x="393822" y="475067"/>
                  </a:lnTo>
                  <a:close/>
                </a:path>
              </a:pathLst>
            </a:custGeom>
            <a:grpFill/>
            <a:ln w="9845" cap="rnd">
              <a:solidFill>
                <a:srgbClr val="FFFFFF"/>
              </a:solidFill>
              <a:prstDash val="solid"/>
              <a:round/>
            </a:ln>
          </p:spPr>
          <p:txBody>
            <a:bodyPr rtlCol="0" anchor="ctr"/>
            <a:lstStyle/>
            <a:p>
              <a:endParaRPr lang="en-US"/>
            </a:p>
          </p:txBody>
        </p:sp>
        <p:sp>
          <p:nvSpPr>
            <p:cNvPr id="57" name="Freeform 56" descr="Marshall County">
              <a:extLst>
                <a:ext uri="{FF2B5EF4-FFF2-40B4-BE49-F238E27FC236}">
                  <a16:creationId xmlns:a16="http://schemas.microsoft.com/office/drawing/2014/main" id="{8BAEDD20-BE83-837D-A906-D6210AC90832}"/>
                </a:ext>
              </a:extLst>
            </p:cNvPr>
            <p:cNvSpPr/>
            <p:nvPr/>
          </p:nvSpPr>
          <p:spPr>
            <a:xfrm>
              <a:off x="6238646" y="704245"/>
              <a:ext cx="511989" cy="503983"/>
            </a:xfrm>
            <a:custGeom>
              <a:avLst/>
              <a:gdLst>
                <a:gd name="connsiteX0" fmla="*/ 0 w 511989"/>
                <a:gd name="connsiteY0" fmla="*/ 76138 h 503983"/>
                <a:gd name="connsiteX1" fmla="*/ 0 w 511989"/>
                <a:gd name="connsiteY1" fmla="*/ 28847 h 503983"/>
                <a:gd name="connsiteX2" fmla="*/ 0 w 511989"/>
                <a:gd name="connsiteY2" fmla="*/ 5201 h 503983"/>
                <a:gd name="connsiteX3" fmla="*/ 220593 w 511989"/>
                <a:gd name="connsiteY3" fmla="*/ 2635 h 503983"/>
                <a:gd name="connsiteX4" fmla="*/ 223159 w 511989"/>
                <a:gd name="connsiteY4" fmla="*/ 2635 h 503983"/>
                <a:gd name="connsiteX5" fmla="*/ 501448 w 511989"/>
                <a:gd name="connsiteY5" fmla="*/ 0 h 503983"/>
                <a:gd name="connsiteX6" fmla="*/ 501448 w 511989"/>
                <a:gd name="connsiteY6" fmla="*/ 70868 h 503983"/>
                <a:gd name="connsiteX7" fmla="*/ 511989 w 511989"/>
                <a:gd name="connsiteY7" fmla="*/ 501348 h 503983"/>
                <a:gd name="connsiteX8" fmla="*/ 480505 w 511989"/>
                <a:gd name="connsiteY8" fmla="*/ 501348 h 503983"/>
                <a:gd name="connsiteX9" fmla="*/ 430576 w 511989"/>
                <a:gd name="connsiteY9" fmla="*/ 503983 h 503983"/>
                <a:gd name="connsiteX10" fmla="*/ 427941 w 511989"/>
                <a:gd name="connsiteY10" fmla="*/ 503983 h 503983"/>
                <a:gd name="connsiteX11" fmla="*/ 0 w 511989"/>
                <a:gd name="connsiteY11" fmla="*/ 503983 h 503983"/>
                <a:gd name="connsiteX12" fmla="*/ 0 w 511989"/>
                <a:gd name="connsiteY12" fmla="*/ 118091 h 503983"/>
                <a:gd name="connsiteX13" fmla="*/ 0 w 511989"/>
                <a:gd name="connsiteY13" fmla="*/ 112890 h 503983"/>
                <a:gd name="connsiteX14" fmla="*/ 0 w 511989"/>
                <a:gd name="connsiteY14" fmla="*/ 110255 h 503983"/>
                <a:gd name="connsiteX15" fmla="*/ 0 w 511989"/>
                <a:gd name="connsiteY15" fmla="*/ 104985 h 503983"/>
                <a:gd name="connsiteX16" fmla="*/ 0 w 511989"/>
                <a:gd name="connsiteY16" fmla="*/ 76138 h 503983"/>
                <a:gd name="connsiteX17" fmla="*/ 0 w 511989"/>
                <a:gd name="connsiteY17" fmla="*/ 76138 h 50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989" h="503983">
                  <a:moveTo>
                    <a:pt x="0" y="76138"/>
                  </a:moveTo>
                  <a:lnTo>
                    <a:pt x="0" y="28847"/>
                  </a:lnTo>
                  <a:lnTo>
                    <a:pt x="0" y="5201"/>
                  </a:lnTo>
                  <a:lnTo>
                    <a:pt x="220593" y="2635"/>
                  </a:lnTo>
                  <a:lnTo>
                    <a:pt x="223159" y="2635"/>
                  </a:lnTo>
                  <a:lnTo>
                    <a:pt x="501448" y="0"/>
                  </a:lnTo>
                  <a:lnTo>
                    <a:pt x="501448" y="70868"/>
                  </a:lnTo>
                  <a:lnTo>
                    <a:pt x="511989" y="501348"/>
                  </a:lnTo>
                  <a:lnTo>
                    <a:pt x="480505" y="501348"/>
                  </a:lnTo>
                  <a:lnTo>
                    <a:pt x="430576" y="503983"/>
                  </a:lnTo>
                  <a:lnTo>
                    <a:pt x="427941" y="503983"/>
                  </a:lnTo>
                  <a:lnTo>
                    <a:pt x="0" y="503983"/>
                  </a:lnTo>
                  <a:lnTo>
                    <a:pt x="0" y="118091"/>
                  </a:lnTo>
                  <a:lnTo>
                    <a:pt x="0" y="112890"/>
                  </a:lnTo>
                  <a:lnTo>
                    <a:pt x="0" y="110255"/>
                  </a:lnTo>
                  <a:lnTo>
                    <a:pt x="0" y="104985"/>
                  </a:lnTo>
                  <a:lnTo>
                    <a:pt x="0" y="76138"/>
                  </a:lnTo>
                  <a:lnTo>
                    <a:pt x="0" y="76138"/>
                  </a:lnTo>
                  <a:close/>
                </a:path>
              </a:pathLst>
            </a:custGeom>
            <a:grpFill/>
            <a:ln w="9845" cap="rnd">
              <a:solidFill>
                <a:srgbClr val="FFFFFF"/>
              </a:solidFill>
              <a:prstDash val="solid"/>
              <a:round/>
            </a:ln>
          </p:spPr>
          <p:txBody>
            <a:bodyPr rtlCol="0" anchor="ctr"/>
            <a:lstStyle/>
            <a:p>
              <a:endParaRPr lang="en-US"/>
            </a:p>
          </p:txBody>
        </p:sp>
        <p:sp>
          <p:nvSpPr>
            <p:cNvPr id="58" name="Freeform 57" descr="Martin County">
              <a:extLst>
                <a:ext uri="{FF2B5EF4-FFF2-40B4-BE49-F238E27FC236}">
                  <a16:creationId xmlns:a16="http://schemas.microsoft.com/office/drawing/2014/main" id="{9120F649-97F1-9DB6-559B-9D53238AF26D}"/>
                </a:ext>
              </a:extLst>
            </p:cNvPr>
            <p:cNvSpPr/>
            <p:nvPr/>
          </p:nvSpPr>
          <p:spPr>
            <a:xfrm>
              <a:off x="5647948" y="4925139"/>
              <a:ext cx="312408" cy="672000"/>
            </a:xfrm>
            <a:custGeom>
              <a:avLst/>
              <a:gdLst>
                <a:gd name="connsiteX0" fmla="*/ 0 w 312408"/>
                <a:gd name="connsiteY0" fmla="*/ 653625 h 672000"/>
                <a:gd name="connsiteX1" fmla="*/ 2635 w 312408"/>
                <a:gd name="connsiteY1" fmla="*/ 391093 h 672000"/>
                <a:gd name="connsiteX2" fmla="*/ 2635 w 312408"/>
                <a:gd name="connsiteY2" fmla="*/ 385823 h 672000"/>
                <a:gd name="connsiteX3" fmla="*/ 2635 w 312408"/>
                <a:gd name="connsiteY3" fmla="*/ 343871 h 672000"/>
                <a:gd name="connsiteX4" fmla="*/ 5270 w 312408"/>
                <a:gd name="connsiteY4" fmla="*/ 141737 h 672000"/>
                <a:gd name="connsiteX5" fmla="*/ 28918 w 312408"/>
                <a:gd name="connsiteY5" fmla="*/ 141737 h 672000"/>
                <a:gd name="connsiteX6" fmla="*/ 28918 w 312408"/>
                <a:gd name="connsiteY6" fmla="*/ 0 h 672000"/>
                <a:gd name="connsiteX7" fmla="*/ 312408 w 312408"/>
                <a:gd name="connsiteY7" fmla="*/ 0 h 672000"/>
                <a:gd name="connsiteX8" fmla="*/ 309843 w 312408"/>
                <a:gd name="connsiteY8" fmla="*/ 356976 h 672000"/>
                <a:gd name="connsiteX9" fmla="*/ 312408 w 312408"/>
                <a:gd name="connsiteY9" fmla="*/ 619439 h 672000"/>
                <a:gd name="connsiteX10" fmla="*/ 110262 w 312408"/>
                <a:gd name="connsiteY10" fmla="*/ 619439 h 672000"/>
                <a:gd name="connsiteX11" fmla="*/ 86614 w 312408"/>
                <a:gd name="connsiteY11" fmla="*/ 648355 h 672000"/>
                <a:gd name="connsiteX12" fmla="*/ 55131 w 312408"/>
                <a:gd name="connsiteY12" fmla="*/ 672001 h 672000"/>
                <a:gd name="connsiteX13" fmla="*/ 28918 w 312408"/>
                <a:gd name="connsiteY13" fmla="*/ 661461 h 672000"/>
                <a:gd name="connsiteX14" fmla="*/ 13106 w 312408"/>
                <a:gd name="connsiteY14" fmla="*/ 669366 h 672000"/>
                <a:gd name="connsiteX15" fmla="*/ 0 w 312408"/>
                <a:gd name="connsiteY15" fmla="*/ 653625 h 672000"/>
                <a:gd name="connsiteX16" fmla="*/ 0 w 312408"/>
                <a:gd name="connsiteY16" fmla="*/ 653625 h 6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408" h="672000">
                  <a:moveTo>
                    <a:pt x="0" y="653625"/>
                  </a:moveTo>
                  <a:lnTo>
                    <a:pt x="2635" y="391093"/>
                  </a:lnTo>
                  <a:lnTo>
                    <a:pt x="2635" y="385823"/>
                  </a:lnTo>
                  <a:lnTo>
                    <a:pt x="2635" y="343871"/>
                  </a:lnTo>
                  <a:lnTo>
                    <a:pt x="5270" y="141737"/>
                  </a:lnTo>
                  <a:lnTo>
                    <a:pt x="28918" y="141737"/>
                  </a:lnTo>
                  <a:lnTo>
                    <a:pt x="28918" y="0"/>
                  </a:lnTo>
                  <a:lnTo>
                    <a:pt x="312408" y="0"/>
                  </a:lnTo>
                  <a:lnTo>
                    <a:pt x="309843" y="356976"/>
                  </a:lnTo>
                  <a:lnTo>
                    <a:pt x="312408" y="619439"/>
                  </a:lnTo>
                  <a:lnTo>
                    <a:pt x="110262" y="619439"/>
                  </a:lnTo>
                  <a:lnTo>
                    <a:pt x="86614" y="648355"/>
                  </a:lnTo>
                  <a:lnTo>
                    <a:pt x="55131" y="672001"/>
                  </a:lnTo>
                  <a:lnTo>
                    <a:pt x="28918" y="661461"/>
                  </a:lnTo>
                  <a:lnTo>
                    <a:pt x="13106" y="669366"/>
                  </a:lnTo>
                  <a:lnTo>
                    <a:pt x="0" y="653625"/>
                  </a:lnTo>
                  <a:lnTo>
                    <a:pt x="0" y="653625"/>
                  </a:lnTo>
                  <a:close/>
                </a:path>
              </a:pathLst>
            </a:custGeom>
            <a:grpFill/>
            <a:ln w="9845" cap="rnd">
              <a:solidFill>
                <a:srgbClr val="FFFFFF"/>
              </a:solidFill>
              <a:prstDash val="solid"/>
              <a:round/>
            </a:ln>
          </p:spPr>
          <p:txBody>
            <a:bodyPr rtlCol="0" anchor="ctr"/>
            <a:lstStyle/>
            <a:p>
              <a:endParaRPr lang="en-US"/>
            </a:p>
          </p:txBody>
        </p:sp>
        <p:sp>
          <p:nvSpPr>
            <p:cNvPr id="59" name="Freeform 58" descr="Miami County">
              <a:extLst>
                <a:ext uri="{FF2B5EF4-FFF2-40B4-BE49-F238E27FC236}">
                  <a16:creationId xmlns:a16="http://schemas.microsoft.com/office/drawing/2014/main" id="{835578D8-4E12-993C-C187-BF84C8114670}"/>
                </a:ext>
              </a:extLst>
            </p:cNvPr>
            <p:cNvSpPr/>
            <p:nvPr/>
          </p:nvSpPr>
          <p:spPr>
            <a:xfrm>
              <a:off x="6608890" y="1489066"/>
              <a:ext cx="383281" cy="719223"/>
            </a:xfrm>
            <a:custGeom>
              <a:avLst/>
              <a:gdLst>
                <a:gd name="connsiteX0" fmla="*/ 52496 w 383281"/>
                <a:gd name="connsiteY0" fmla="*/ 716658 h 719223"/>
                <a:gd name="connsiteX1" fmla="*/ 28848 w 383281"/>
                <a:gd name="connsiteY1" fmla="*/ 716658 h 719223"/>
                <a:gd name="connsiteX2" fmla="*/ 5201 w 383281"/>
                <a:gd name="connsiteY2" fmla="*/ 719223 h 719223"/>
                <a:gd name="connsiteX3" fmla="*/ 5201 w 383281"/>
                <a:gd name="connsiteY3" fmla="*/ 422644 h 719223"/>
                <a:gd name="connsiteX4" fmla="*/ 0 w 383281"/>
                <a:gd name="connsiteY4" fmla="*/ 422644 h 719223"/>
                <a:gd name="connsiteX5" fmla="*/ 0 w 383281"/>
                <a:gd name="connsiteY5" fmla="*/ 149642 h 719223"/>
                <a:gd name="connsiteX6" fmla="*/ 0 w 383281"/>
                <a:gd name="connsiteY6" fmla="*/ 7905 h 719223"/>
                <a:gd name="connsiteX7" fmla="*/ 275654 w 383281"/>
                <a:gd name="connsiteY7" fmla="*/ 0 h 719223"/>
                <a:gd name="connsiteX8" fmla="*/ 283491 w 383281"/>
                <a:gd name="connsiteY8" fmla="*/ 356977 h 719223"/>
                <a:gd name="connsiteX9" fmla="*/ 283491 w 383281"/>
                <a:gd name="connsiteY9" fmla="*/ 372787 h 719223"/>
                <a:gd name="connsiteX10" fmla="*/ 286126 w 383281"/>
                <a:gd name="connsiteY10" fmla="*/ 572286 h 719223"/>
                <a:gd name="connsiteX11" fmla="*/ 380646 w 383281"/>
                <a:gd name="connsiteY11" fmla="*/ 569651 h 719223"/>
                <a:gd name="connsiteX12" fmla="*/ 383281 w 383281"/>
                <a:gd name="connsiteY12" fmla="*/ 711387 h 719223"/>
                <a:gd name="connsiteX13" fmla="*/ 52496 w 383281"/>
                <a:gd name="connsiteY13" fmla="*/ 716658 h 719223"/>
                <a:gd name="connsiteX14" fmla="*/ 52496 w 383281"/>
                <a:gd name="connsiteY14" fmla="*/ 716658 h 71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281" h="719223">
                  <a:moveTo>
                    <a:pt x="52496" y="716658"/>
                  </a:moveTo>
                  <a:lnTo>
                    <a:pt x="28848" y="716658"/>
                  </a:lnTo>
                  <a:lnTo>
                    <a:pt x="5201" y="719223"/>
                  </a:lnTo>
                  <a:lnTo>
                    <a:pt x="5201" y="422644"/>
                  </a:lnTo>
                  <a:lnTo>
                    <a:pt x="0" y="422644"/>
                  </a:lnTo>
                  <a:lnTo>
                    <a:pt x="0" y="149642"/>
                  </a:lnTo>
                  <a:lnTo>
                    <a:pt x="0" y="7905"/>
                  </a:lnTo>
                  <a:lnTo>
                    <a:pt x="275654" y="0"/>
                  </a:lnTo>
                  <a:lnTo>
                    <a:pt x="283491" y="356977"/>
                  </a:lnTo>
                  <a:lnTo>
                    <a:pt x="283491" y="372787"/>
                  </a:lnTo>
                  <a:lnTo>
                    <a:pt x="286126" y="572286"/>
                  </a:lnTo>
                  <a:lnTo>
                    <a:pt x="380646" y="569651"/>
                  </a:lnTo>
                  <a:lnTo>
                    <a:pt x="383281" y="711387"/>
                  </a:lnTo>
                  <a:lnTo>
                    <a:pt x="52496" y="716658"/>
                  </a:lnTo>
                  <a:lnTo>
                    <a:pt x="52496" y="716658"/>
                  </a:lnTo>
                  <a:close/>
                </a:path>
              </a:pathLst>
            </a:custGeom>
            <a:grpFill/>
            <a:ln w="9845" cap="rnd">
              <a:solidFill>
                <a:srgbClr val="FFFFFF"/>
              </a:solidFill>
              <a:prstDash val="solid"/>
              <a:round/>
            </a:ln>
          </p:spPr>
          <p:txBody>
            <a:bodyPr rtlCol="0" anchor="ctr"/>
            <a:lstStyle/>
            <a:p>
              <a:endParaRPr lang="en-US"/>
            </a:p>
          </p:txBody>
        </p:sp>
        <p:sp>
          <p:nvSpPr>
            <p:cNvPr id="60" name="Freeform 59" descr="Monroe County">
              <a:extLst>
                <a:ext uri="{FF2B5EF4-FFF2-40B4-BE49-F238E27FC236}">
                  <a16:creationId xmlns:a16="http://schemas.microsoft.com/office/drawing/2014/main" id="{60B8D587-C924-A725-662A-E1D598B93F84}"/>
                </a:ext>
              </a:extLst>
            </p:cNvPr>
            <p:cNvSpPr/>
            <p:nvPr/>
          </p:nvSpPr>
          <p:spPr>
            <a:xfrm>
              <a:off x="5957791" y="4184905"/>
              <a:ext cx="469895" cy="598497"/>
            </a:xfrm>
            <a:custGeom>
              <a:avLst/>
              <a:gdLst>
                <a:gd name="connsiteX0" fmla="*/ 141745 w 469895"/>
                <a:gd name="connsiteY0" fmla="*/ 598497 h 598497"/>
                <a:gd name="connsiteX1" fmla="*/ 2566 w 469895"/>
                <a:gd name="connsiteY1" fmla="*/ 595862 h 598497"/>
                <a:gd name="connsiteX2" fmla="*/ 2566 w 469895"/>
                <a:gd name="connsiteY2" fmla="*/ 312389 h 598497"/>
                <a:gd name="connsiteX3" fmla="*/ 0 w 469895"/>
                <a:gd name="connsiteY3" fmla="*/ 34117 h 598497"/>
                <a:gd name="connsiteX4" fmla="*/ 36754 w 469895"/>
                <a:gd name="connsiteY4" fmla="*/ 42022 h 598497"/>
                <a:gd name="connsiteX5" fmla="*/ 44590 w 469895"/>
                <a:gd name="connsiteY5" fmla="*/ 0 h 598497"/>
                <a:gd name="connsiteX6" fmla="*/ 70873 w 469895"/>
                <a:gd name="connsiteY6" fmla="*/ 15741 h 598497"/>
                <a:gd name="connsiteX7" fmla="*/ 70873 w 469895"/>
                <a:gd name="connsiteY7" fmla="*/ 26211 h 598497"/>
                <a:gd name="connsiteX8" fmla="*/ 141745 w 469895"/>
                <a:gd name="connsiteY8" fmla="*/ 28846 h 598497"/>
                <a:gd name="connsiteX9" fmla="*/ 280856 w 469895"/>
                <a:gd name="connsiteY9" fmla="*/ 28846 h 598497"/>
                <a:gd name="connsiteX10" fmla="*/ 388551 w 469895"/>
                <a:gd name="connsiteY10" fmla="*/ 28846 h 598497"/>
                <a:gd name="connsiteX11" fmla="*/ 391187 w 469895"/>
                <a:gd name="connsiteY11" fmla="*/ 173218 h 598497"/>
                <a:gd name="connsiteX12" fmla="*/ 399023 w 469895"/>
                <a:gd name="connsiteY12" fmla="*/ 173218 h 598497"/>
                <a:gd name="connsiteX13" fmla="*/ 404293 w 469895"/>
                <a:gd name="connsiteY13" fmla="*/ 438385 h 598497"/>
                <a:gd name="connsiteX14" fmla="*/ 401658 w 469895"/>
                <a:gd name="connsiteY14" fmla="*/ 503983 h 598497"/>
                <a:gd name="connsiteX15" fmla="*/ 469895 w 469895"/>
                <a:gd name="connsiteY15" fmla="*/ 503983 h 598497"/>
                <a:gd name="connsiteX16" fmla="*/ 469895 w 469895"/>
                <a:gd name="connsiteY16" fmla="*/ 598497 h 598497"/>
                <a:gd name="connsiteX17" fmla="*/ 141745 w 469895"/>
                <a:gd name="connsiteY17" fmla="*/ 598497 h 598497"/>
                <a:gd name="connsiteX18" fmla="*/ 141745 w 469895"/>
                <a:gd name="connsiteY18" fmla="*/ 598497 h 59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9895" h="598497">
                  <a:moveTo>
                    <a:pt x="141745" y="598497"/>
                  </a:moveTo>
                  <a:lnTo>
                    <a:pt x="2566" y="595862"/>
                  </a:lnTo>
                  <a:lnTo>
                    <a:pt x="2566" y="312389"/>
                  </a:lnTo>
                  <a:lnTo>
                    <a:pt x="0" y="34117"/>
                  </a:lnTo>
                  <a:lnTo>
                    <a:pt x="36754" y="42022"/>
                  </a:lnTo>
                  <a:lnTo>
                    <a:pt x="44590" y="0"/>
                  </a:lnTo>
                  <a:lnTo>
                    <a:pt x="70873" y="15741"/>
                  </a:lnTo>
                  <a:lnTo>
                    <a:pt x="70873" y="26211"/>
                  </a:lnTo>
                  <a:lnTo>
                    <a:pt x="141745" y="28846"/>
                  </a:lnTo>
                  <a:lnTo>
                    <a:pt x="280856" y="28846"/>
                  </a:lnTo>
                  <a:lnTo>
                    <a:pt x="388551" y="28846"/>
                  </a:lnTo>
                  <a:lnTo>
                    <a:pt x="391187" y="173218"/>
                  </a:lnTo>
                  <a:lnTo>
                    <a:pt x="399023" y="173218"/>
                  </a:lnTo>
                  <a:lnTo>
                    <a:pt x="404293" y="438385"/>
                  </a:lnTo>
                  <a:lnTo>
                    <a:pt x="401658" y="503983"/>
                  </a:lnTo>
                  <a:lnTo>
                    <a:pt x="469895" y="503983"/>
                  </a:lnTo>
                  <a:lnTo>
                    <a:pt x="469895" y="598497"/>
                  </a:lnTo>
                  <a:lnTo>
                    <a:pt x="141745" y="598497"/>
                  </a:lnTo>
                  <a:lnTo>
                    <a:pt x="141745" y="598497"/>
                  </a:lnTo>
                  <a:close/>
                </a:path>
              </a:pathLst>
            </a:custGeom>
            <a:grpFill/>
            <a:ln w="9845" cap="rnd">
              <a:solidFill>
                <a:srgbClr val="FFFFFF"/>
              </a:solidFill>
              <a:prstDash val="solid"/>
              <a:round/>
            </a:ln>
          </p:spPr>
          <p:txBody>
            <a:bodyPr rtlCol="0" anchor="ctr"/>
            <a:lstStyle/>
            <a:p>
              <a:endParaRPr lang="en-US"/>
            </a:p>
          </p:txBody>
        </p:sp>
        <p:sp>
          <p:nvSpPr>
            <p:cNvPr id="61" name="Freeform 60" descr="Montgomery County">
              <a:extLst>
                <a:ext uri="{FF2B5EF4-FFF2-40B4-BE49-F238E27FC236}">
                  <a16:creationId xmlns:a16="http://schemas.microsoft.com/office/drawing/2014/main" id="{954CFE10-59F1-C088-4AD9-7E8225E8617B}"/>
                </a:ext>
              </a:extLst>
            </p:cNvPr>
            <p:cNvSpPr/>
            <p:nvPr/>
          </p:nvSpPr>
          <p:spPr>
            <a:xfrm>
              <a:off x="5448437" y="2775305"/>
              <a:ext cx="501448" cy="574851"/>
            </a:xfrm>
            <a:custGeom>
              <a:avLst/>
              <a:gdLst>
                <a:gd name="connsiteX0" fmla="*/ 2635 w 501448"/>
                <a:gd name="connsiteY0" fmla="*/ 427845 h 574851"/>
                <a:gd name="connsiteX1" fmla="*/ 2635 w 501448"/>
                <a:gd name="connsiteY1" fmla="*/ 70868 h 574851"/>
                <a:gd name="connsiteX2" fmla="*/ 2635 w 501448"/>
                <a:gd name="connsiteY2" fmla="*/ 0 h 574851"/>
                <a:gd name="connsiteX3" fmla="*/ 501448 w 501448"/>
                <a:gd name="connsiteY3" fmla="*/ 2635 h 574851"/>
                <a:gd name="connsiteX4" fmla="*/ 501448 w 501448"/>
                <a:gd name="connsiteY4" fmla="*/ 60397 h 574851"/>
                <a:gd name="connsiteX5" fmla="*/ 501448 w 501448"/>
                <a:gd name="connsiteY5" fmla="*/ 480337 h 574851"/>
                <a:gd name="connsiteX6" fmla="*/ 501448 w 501448"/>
                <a:gd name="connsiteY6" fmla="*/ 574852 h 574851"/>
                <a:gd name="connsiteX7" fmla="*/ 102356 w 501448"/>
                <a:gd name="connsiteY7" fmla="*/ 572216 h 574851"/>
                <a:gd name="connsiteX8" fmla="*/ 0 w 501448"/>
                <a:gd name="connsiteY8" fmla="*/ 569581 h 574851"/>
                <a:gd name="connsiteX9" fmla="*/ 2635 w 501448"/>
                <a:gd name="connsiteY9" fmla="*/ 427845 h 574851"/>
                <a:gd name="connsiteX10" fmla="*/ 2635 w 501448"/>
                <a:gd name="connsiteY10" fmla="*/ 427845 h 5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448" h="574851">
                  <a:moveTo>
                    <a:pt x="2635" y="427845"/>
                  </a:moveTo>
                  <a:lnTo>
                    <a:pt x="2635" y="70868"/>
                  </a:lnTo>
                  <a:lnTo>
                    <a:pt x="2635" y="0"/>
                  </a:lnTo>
                  <a:lnTo>
                    <a:pt x="501448" y="2635"/>
                  </a:lnTo>
                  <a:lnTo>
                    <a:pt x="501448" y="60397"/>
                  </a:lnTo>
                  <a:lnTo>
                    <a:pt x="501448" y="480337"/>
                  </a:lnTo>
                  <a:lnTo>
                    <a:pt x="501448" y="574852"/>
                  </a:lnTo>
                  <a:lnTo>
                    <a:pt x="102356" y="572216"/>
                  </a:lnTo>
                  <a:lnTo>
                    <a:pt x="0" y="569581"/>
                  </a:lnTo>
                  <a:lnTo>
                    <a:pt x="2635" y="427845"/>
                  </a:lnTo>
                  <a:lnTo>
                    <a:pt x="2635" y="427845"/>
                  </a:lnTo>
                  <a:close/>
                </a:path>
              </a:pathLst>
            </a:custGeom>
            <a:grpFill/>
            <a:ln w="9845" cap="rnd">
              <a:solidFill>
                <a:srgbClr val="FFFFFF"/>
              </a:solidFill>
              <a:prstDash val="solid"/>
              <a:round/>
            </a:ln>
          </p:spPr>
          <p:txBody>
            <a:bodyPr rtlCol="0" anchor="ctr"/>
            <a:lstStyle/>
            <a:p>
              <a:endParaRPr lang="en-US"/>
            </a:p>
          </p:txBody>
        </p:sp>
        <p:sp>
          <p:nvSpPr>
            <p:cNvPr id="62" name="Freeform 61" descr="Morgan County">
              <a:extLst>
                <a:ext uri="{FF2B5EF4-FFF2-40B4-BE49-F238E27FC236}">
                  <a16:creationId xmlns:a16="http://schemas.microsoft.com/office/drawing/2014/main" id="{42964B03-8085-5B90-3414-D2CBC519BEC3}"/>
                </a:ext>
              </a:extLst>
            </p:cNvPr>
            <p:cNvSpPr/>
            <p:nvPr/>
          </p:nvSpPr>
          <p:spPr>
            <a:xfrm>
              <a:off x="5957791" y="3730779"/>
              <a:ext cx="553944" cy="482972"/>
            </a:xfrm>
            <a:custGeom>
              <a:avLst/>
              <a:gdLst>
                <a:gd name="connsiteX0" fmla="*/ 553944 w 553944"/>
                <a:gd name="connsiteY0" fmla="*/ 0 h 482972"/>
                <a:gd name="connsiteX1" fmla="*/ 553944 w 553944"/>
                <a:gd name="connsiteY1" fmla="*/ 110255 h 482972"/>
                <a:gd name="connsiteX2" fmla="*/ 553944 w 553944"/>
                <a:gd name="connsiteY2" fmla="*/ 333400 h 482972"/>
                <a:gd name="connsiteX3" fmla="*/ 553944 w 553944"/>
                <a:gd name="connsiteY3" fmla="*/ 477771 h 482972"/>
                <a:gd name="connsiteX4" fmla="*/ 388551 w 553944"/>
                <a:gd name="connsiteY4" fmla="*/ 482972 h 482972"/>
                <a:gd name="connsiteX5" fmla="*/ 280856 w 553944"/>
                <a:gd name="connsiteY5" fmla="*/ 482972 h 482972"/>
                <a:gd name="connsiteX6" fmla="*/ 141745 w 553944"/>
                <a:gd name="connsiteY6" fmla="*/ 482972 h 482972"/>
                <a:gd name="connsiteX7" fmla="*/ 70873 w 553944"/>
                <a:gd name="connsiteY7" fmla="*/ 480337 h 482972"/>
                <a:gd name="connsiteX8" fmla="*/ 70873 w 553944"/>
                <a:gd name="connsiteY8" fmla="*/ 469867 h 482972"/>
                <a:gd name="connsiteX9" fmla="*/ 68237 w 553944"/>
                <a:gd name="connsiteY9" fmla="*/ 267732 h 482972"/>
                <a:gd name="connsiteX10" fmla="*/ 2566 w 553944"/>
                <a:gd name="connsiteY10" fmla="*/ 267732 h 482972"/>
                <a:gd name="connsiteX11" fmla="*/ 0 w 553944"/>
                <a:gd name="connsiteY11" fmla="*/ 183758 h 482972"/>
                <a:gd name="connsiteX12" fmla="*/ 31483 w 553944"/>
                <a:gd name="connsiteY12" fmla="*/ 152276 h 482972"/>
                <a:gd name="connsiteX13" fmla="*/ 47225 w 553944"/>
                <a:gd name="connsiteY13" fmla="*/ 120726 h 482972"/>
                <a:gd name="connsiteX14" fmla="*/ 34119 w 553944"/>
                <a:gd name="connsiteY14" fmla="*/ 89244 h 482972"/>
                <a:gd name="connsiteX15" fmla="*/ 39320 w 553944"/>
                <a:gd name="connsiteY15" fmla="*/ 52493 h 482972"/>
                <a:gd name="connsiteX16" fmla="*/ 280856 w 553944"/>
                <a:gd name="connsiteY16" fmla="*/ 55127 h 482972"/>
                <a:gd name="connsiteX17" fmla="*/ 280856 w 553944"/>
                <a:gd name="connsiteY17" fmla="*/ 5270 h 482972"/>
                <a:gd name="connsiteX18" fmla="*/ 383281 w 553944"/>
                <a:gd name="connsiteY18" fmla="*/ 5270 h 482972"/>
                <a:gd name="connsiteX19" fmla="*/ 456789 w 553944"/>
                <a:gd name="connsiteY19" fmla="*/ 2635 h 482972"/>
                <a:gd name="connsiteX20" fmla="*/ 506649 w 553944"/>
                <a:gd name="connsiteY20" fmla="*/ 0 h 482972"/>
                <a:gd name="connsiteX21" fmla="*/ 553944 w 553944"/>
                <a:gd name="connsiteY21" fmla="*/ 0 h 482972"/>
                <a:gd name="connsiteX22" fmla="*/ 553944 w 553944"/>
                <a:gd name="connsiteY22" fmla="*/ 0 h 4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944" h="482972">
                  <a:moveTo>
                    <a:pt x="553944" y="0"/>
                  </a:moveTo>
                  <a:lnTo>
                    <a:pt x="553944" y="110255"/>
                  </a:lnTo>
                  <a:lnTo>
                    <a:pt x="553944" y="333400"/>
                  </a:lnTo>
                  <a:lnTo>
                    <a:pt x="553944" y="477771"/>
                  </a:lnTo>
                  <a:lnTo>
                    <a:pt x="388551" y="482972"/>
                  </a:lnTo>
                  <a:lnTo>
                    <a:pt x="280856" y="482972"/>
                  </a:lnTo>
                  <a:lnTo>
                    <a:pt x="141745" y="482972"/>
                  </a:lnTo>
                  <a:lnTo>
                    <a:pt x="70873" y="480337"/>
                  </a:lnTo>
                  <a:lnTo>
                    <a:pt x="70873" y="469867"/>
                  </a:lnTo>
                  <a:lnTo>
                    <a:pt x="68237" y="267732"/>
                  </a:lnTo>
                  <a:lnTo>
                    <a:pt x="2566" y="267732"/>
                  </a:lnTo>
                  <a:lnTo>
                    <a:pt x="0" y="183758"/>
                  </a:lnTo>
                  <a:lnTo>
                    <a:pt x="31483" y="152276"/>
                  </a:lnTo>
                  <a:lnTo>
                    <a:pt x="47225" y="120726"/>
                  </a:lnTo>
                  <a:lnTo>
                    <a:pt x="34119" y="89244"/>
                  </a:lnTo>
                  <a:lnTo>
                    <a:pt x="39320" y="52493"/>
                  </a:lnTo>
                  <a:lnTo>
                    <a:pt x="280856" y="55127"/>
                  </a:lnTo>
                  <a:lnTo>
                    <a:pt x="280856" y="5270"/>
                  </a:lnTo>
                  <a:lnTo>
                    <a:pt x="383281" y="5270"/>
                  </a:lnTo>
                  <a:lnTo>
                    <a:pt x="456789" y="2635"/>
                  </a:lnTo>
                  <a:lnTo>
                    <a:pt x="506649" y="0"/>
                  </a:lnTo>
                  <a:lnTo>
                    <a:pt x="553944" y="0"/>
                  </a:lnTo>
                  <a:lnTo>
                    <a:pt x="553944" y="0"/>
                  </a:lnTo>
                  <a:close/>
                </a:path>
              </a:pathLst>
            </a:custGeom>
            <a:grpFill/>
            <a:ln w="9845" cap="rnd">
              <a:solidFill>
                <a:srgbClr val="FFFFFF"/>
              </a:solidFill>
              <a:prstDash val="solid"/>
              <a:round/>
            </a:ln>
          </p:spPr>
          <p:txBody>
            <a:bodyPr rtlCol="0" anchor="ctr"/>
            <a:lstStyle/>
            <a:p>
              <a:endParaRPr lang="en-US"/>
            </a:p>
          </p:txBody>
        </p:sp>
        <p:sp>
          <p:nvSpPr>
            <p:cNvPr id="63" name="Freeform 62" descr="Newton County">
              <a:extLst>
                <a:ext uri="{FF2B5EF4-FFF2-40B4-BE49-F238E27FC236}">
                  <a16:creationId xmlns:a16="http://schemas.microsoft.com/office/drawing/2014/main" id="{E9D92EF5-A745-2CC9-1B6C-9F6BCDD18C42}"/>
                </a:ext>
              </a:extLst>
            </p:cNvPr>
            <p:cNvSpPr/>
            <p:nvPr/>
          </p:nvSpPr>
          <p:spPr>
            <a:xfrm>
              <a:off x="4918071" y="1126820"/>
              <a:ext cx="322949" cy="790160"/>
            </a:xfrm>
            <a:custGeom>
              <a:avLst/>
              <a:gdLst>
                <a:gd name="connsiteX0" fmla="*/ 317679 w 322949"/>
                <a:gd name="connsiteY0" fmla="*/ 99784 h 790160"/>
                <a:gd name="connsiteX1" fmla="*/ 312478 w 322949"/>
                <a:gd name="connsiteY1" fmla="*/ 503983 h 790160"/>
                <a:gd name="connsiteX2" fmla="*/ 322949 w 322949"/>
                <a:gd name="connsiteY2" fmla="*/ 503983 h 790160"/>
                <a:gd name="connsiteX3" fmla="*/ 320314 w 322949"/>
                <a:gd name="connsiteY3" fmla="*/ 790161 h 790160"/>
                <a:gd name="connsiteX4" fmla="*/ 0 w 322949"/>
                <a:gd name="connsiteY4" fmla="*/ 787526 h 790160"/>
                <a:gd name="connsiteX5" fmla="*/ 5270 w 322949"/>
                <a:gd name="connsiteY5" fmla="*/ 338670 h 790160"/>
                <a:gd name="connsiteX6" fmla="*/ 7906 w 322949"/>
                <a:gd name="connsiteY6" fmla="*/ 84043 h 790160"/>
                <a:gd name="connsiteX7" fmla="*/ 110262 w 322949"/>
                <a:gd name="connsiteY7" fmla="*/ 73503 h 790160"/>
                <a:gd name="connsiteX8" fmla="*/ 144450 w 322949"/>
                <a:gd name="connsiteY8" fmla="*/ 91879 h 790160"/>
                <a:gd name="connsiteX9" fmla="*/ 170663 w 322949"/>
                <a:gd name="connsiteY9" fmla="*/ 89244 h 790160"/>
                <a:gd name="connsiteX10" fmla="*/ 186405 w 322949"/>
                <a:gd name="connsiteY10" fmla="*/ 73503 h 790160"/>
                <a:gd name="connsiteX11" fmla="*/ 257278 w 322949"/>
                <a:gd name="connsiteY11" fmla="*/ 52493 h 790160"/>
                <a:gd name="connsiteX12" fmla="*/ 317679 w 322949"/>
                <a:gd name="connsiteY12" fmla="*/ 0 h 790160"/>
                <a:gd name="connsiteX13" fmla="*/ 317679 w 322949"/>
                <a:gd name="connsiteY13" fmla="*/ 91879 h 790160"/>
                <a:gd name="connsiteX14" fmla="*/ 317679 w 322949"/>
                <a:gd name="connsiteY14" fmla="*/ 99784 h 790160"/>
                <a:gd name="connsiteX15" fmla="*/ 317679 w 322949"/>
                <a:gd name="connsiteY15" fmla="*/ 99784 h 7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949" h="790160">
                  <a:moveTo>
                    <a:pt x="317679" y="99784"/>
                  </a:moveTo>
                  <a:lnTo>
                    <a:pt x="312478" y="503983"/>
                  </a:lnTo>
                  <a:lnTo>
                    <a:pt x="322949" y="503983"/>
                  </a:lnTo>
                  <a:lnTo>
                    <a:pt x="320314" y="790161"/>
                  </a:lnTo>
                  <a:lnTo>
                    <a:pt x="0" y="787526"/>
                  </a:lnTo>
                  <a:lnTo>
                    <a:pt x="5270" y="338670"/>
                  </a:lnTo>
                  <a:lnTo>
                    <a:pt x="7906" y="84043"/>
                  </a:lnTo>
                  <a:lnTo>
                    <a:pt x="110262" y="73503"/>
                  </a:lnTo>
                  <a:lnTo>
                    <a:pt x="144450" y="91879"/>
                  </a:lnTo>
                  <a:lnTo>
                    <a:pt x="170663" y="89244"/>
                  </a:lnTo>
                  <a:lnTo>
                    <a:pt x="186405" y="73503"/>
                  </a:lnTo>
                  <a:lnTo>
                    <a:pt x="257278" y="52493"/>
                  </a:lnTo>
                  <a:lnTo>
                    <a:pt x="317679" y="0"/>
                  </a:lnTo>
                  <a:lnTo>
                    <a:pt x="317679" y="91879"/>
                  </a:lnTo>
                  <a:lnTo>
                    <a:pt x="317679" y="99784"/>
                  </a:lnTo>
                  <a:lnTo>
                    <a:pt x="317679" y="99784"/>
                  </a:lnTo>
                  <a:close/>
                </a:path>
              </a:pathLst>
            </a:custGeom>
            <a:grpFill/>
            <a:ln w="9845" cap="rnd">
              <a:solidFill>
                <a:srgbClr val="FFFFFF"/>
              </a:solidFill>
              <a:prstDash val="solid"/>
              <a:round/>
            </a:ln>
          </p:spPr>
          <p:txBody>
            <a:bodyPr rtlCol="0" anchor="ctr"/>
            <a:lstStyle/>
            <a:p>
              <a:endParaRPr lang="en-US"/>
            </a:p>
          </p:txBody>
        </p:sp>
        <p:sp>
          <p:nvSpPr>
            <p:cNvPr id="64" name="Freeform 63" descr="Noble County">
              <a:extLst>
                <a:ext uri="{FF2B5EF4-FFF2-40B4-BE49-F238E27FC236}">
                  <a16:creationId xmlns:a16="http://schemas.microsoft.com/office/drawing/2014/main" id="{26EADB7A-A9B1-22FC-E3CB-5DDAE116231E}"/>
                </a:ext>
              </a:extLst>
            </p:cNvPr>
            <p:cNvSpPr/>
            <p:nvPr/>
          </p:nvSpPr>
          <p:spPr>
            <a:xfrm>
              <a:off x="7238977" y="617636"/>
              <a:ext cx="574956" cy="430479"/>
            </a:xfrm>
            <a:custGeom>
              <a:avLst/>
              <a:gdLst>
                <a:gd name="connsiteX0" fmla="*/ 2635 w 574956"/>
                <a:gd name="connsiteY0" fmla="*/ 244087 h 430479"/>
                <a:gd name="connsiteX1" fmla="*/ 2635 w 574956"/>
                <a:gd name="connsiteY1" fmla="*/ 152207 h 430479"/>
                <a:gd name="connsiteX2" fmla="*/ 0 w 574956"/>
                <a:gd name="connsiteY2" fmla="*/ 23577 h 430479"/>
                <a:gd name="connsiteX3" fmla="*/ 0 w 574956"/>
                <a:gd name="connsiteY3" fmla="*/ 10471 h 430479"/>
                <a:gd name="connsiteX4" fmla="*/ 567051 w 574956"/>
                <a:gd name="connsiteY4" fmla="*/ 0 h 430479"/>
                <a:gd name="connsiteX5" fmla="*/ 574956 w 574956"/>
                <a:gd name="connsiteY5" fmla="*/ 427845 h 430479"/>
                <a:gd name="connsiteX6" fmla="*/ 433142 w 574956"/>
                <a:gd name="connsiteY6" fmla="*/ 430480 h 430479"/>
                <a:gd name="connsiteX7" fmla="*/ 149651 w 574956"/>
                <a:gd name="connsiteY7" fmla="*/ 430480 h 430479"/>
                <a:gd name="connsiteX8" fmla="*/ 149651 w 574956"/>
                <a:gd name="connsiteY8" fmla="*/ 383188 h 430479"/>
                <a:gd name="connsiteX9" fmla="*/ 7836 w 574956"/>
                <a:gd name="connsiteY9" fmla="*/ 385823 h 430479"/>
                <a:gd name="connsiteX10" fmla="*/ 5201 w 574956"/>
                <a:gd name="connsiteY10" fmla="*/ 270367 h 430479"/>
                <a:gd name="connsiteX11" fmla="*/ 5201 w 574956"/>
                <a:gd name="connsiteY11" fmla="*/ 267732 h 430479"/>
                <a:gd name="connsiteX12" fmla="*/ 5201 w 574956"/>
                <a:gd name="connsiteY12" fmla="*/ 254557 h 430479"/>
                <a:gd name="connsiteX13" fmla="*/ 2635 w 574956"/>
                <a:gd name="connsiteY13" fmla="*/ 251992 h 430479"/>
                <a:gd name="connsiteX14" fmla="*/ 2635 w 574956"/>
                <a:gd name="connsiteY14" fmla="*/ 244087 h 430479"/>
                <a:gd name="connsiteX15" fmla="*/ 2635 w 574956"/>
                <a:gd name="connsiteY15" fmla="*/ 244087 h 43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956" h="430479">
                  <a:moveTo>
                    <a:pt x="2635" y="244087"/>
                  </a:moveTo>
                  <a:lnTo>
                    <a:pt x="2635" y="152207"/>
                  </a:lnTo>
                  <a:lnTo>
                    <a:pt x="0" y="23577"/>
                  </a:lnTo>
                  <a:lnTo>
                    <a:pt x="0" y="10471"/>
                  </a:lnTo>
                  <a:lnTo>
                    <a:pt x="567051" y="0"/>
                  </a:lnTo>
                  <a:lnTo>
                    <a:pt x="574956" y="427845"/>
                  </a:lnTo>
                  <a:lnTo>
                    <a:pt x="433142" y="430480"/>
                  </a:lnTo>
                  <a:lnTo>
                    <a:pt x="149651" y="430480"/>
                  </a:lnTo>
                  <a:lnTo>
                    <a:pt x="149651" y="383188"/>
                  </a:lnTo>
                  <a:lnTo>
                    <a:pt x="7836" y="385823"/>
                  </a:lnTo>
                  <a:lnTo>
                    <a:pt x="5201" y="270367"/>
                  </a:lnTo>
                  <a:lnTo>
                    <a:pt x="5201" y="267732"/>
                  </a:lnTo>
                  <a:lnTo>
                    <a:pt x="5201" y="254557"/>
                  </a:lnTo>
                  <a:lnTo>
                    <a:pt x="2635" y="251992"/>
                  </a:lnTo>
                  <a:lnTo>
                    <a:pt x="2635" y="244087"/>
                  </a:lnTo>
                  <a:lnTo>
                    <a:pt x="2635" y="244087"/>
                  </a:lnTo>
                  <a:close/>
                </a:path>
              </a:pathLst>
            </a:custGeom>
            <a:grpFill/>
            <a:ln w="9845" cap="rnd">
              <a:solidFill>
                <a:srgbClr val="FFFFFF"/>
              </a:solidFill>
              <a:prstDash val="solid"/>
              <a:round/>
            </a:ln>
          </p:spPr>
          <p:txBody>
            <a:bodyPr rtlCol="0" anchor="ctr"/>
            <a:lstStyle/>
            <a:p>
              <a:endParaRPr lang="en-US"/>
            </a:p>
          </p:txBody>
        </p:sp>
        <p:sp>
          <p:nvSpPr>
            <p:cNvPr id="65" name="Freeform 64" descr="Ohio County">
              <a:extLst>
                <a:ext uri="{FF2B5EF4-FFF2-40B4-BE49-F238E27FC236}">
                  <a16:creationId xmlns:a16="http://schemas.microsoft.com/office/drawing/2014/main" id="{08A2E65B-17B1-0516-B83A-444E9371154D}"/>
                </a:ext>
              </a:extLst>
            </p:cNvPr>
            <p:cNvSpPr/>
            <p:nvPr/>
          </p:nvSpPr>
          <p:spPr>
            <a:xfrm>
              <a:off x="7934667" y="4701994"/>
              <a:ext cx="391186" cy="215239"/>
            </a:xfrm>
            <a:custGeom>
              <a:avLst/>
              <a:gdLst>
                <a:gd name="connsiteX0" fmla="*/ 333490 w 391186"/>
                <a:gd name="connsiteY0" fmla="*/ 0 h 215239"/>
                <a:gd name="connsiteX1" fmla="*/ 359703 w 391186"/>
                <a:gd name="connsiteY1" fmla="*/ 31481 h 215239"/>
                <a:gd name="connsiteX2" fmla="*/ 391186 w 391186"/>
                <a:gd name="connsiteY2" fmla="*/ 78773 h 215239"/>
                <a:gd name="connsiteX3" fmla="*/ 391186 w 391186"/>
                <a:gd name="connsiteY3" fmla="*/ 118160 h 215239"/>
                <a:gd name="connsiteX4" fmla="*/ 336055 w 391186"/>
                <a:gd name="connsiteY4" fmla="*/ 178488 h 215239"/>
                <a:gd name="connsiteX5" fmla="*/ 346596 w 391186"/>
                <a:gd name="connsiteY5" fmla="*/ 212605 h 215239"/>
                <a:gd name="connsiteX6" fmla="*/ 123438 w 391186"/>
                <a:gd name="connsiteY6" fmla="*/ 215240 h 215239"/>
                <a:gd name="connsiteX7" fmla="*/ 123438 w 391186"/>
                <a:gd name="connsiteY7" fmla="*/ 212605 h 215239"/>
                <a:gd name="connsiteX8" fmla="*/ 0 w 391186"/>
                <a:gd name="connsiteY8" fmla="*/ 215240 h 215239"/>
                <a:gd name="connsiteX9" fmla="*/ 5270 w 391186"/>
                <a:gd name="connsiteY9" fmla="*/ 170652 h 215239"/>
                <a:gd name="connsiteX10" fmla="*/ 10540 w 391186"/>
                <a:gd name="connsiteY10" fmla="*/ 141737 h 215239"/>
                <a:gd name="connsiteX11" fmla="*/ 10540 w 391186"/>
                <a:gd name="connsiteY11" fmla="*/ 139171 h 215239"/>
                <a:gd name="connsiteX12" fmla="*/ 26282 w 391186"/>
                <a:gd name="connsiteY12" fmla="*/ 141737 h 215239"/>
                <a:gd name="connsiteX13" fmla="*/ 26282 w 391186"/>
                <a:gd name="connsiteY13" fmla="*/ 154912 h 215239"/>
                <a:gd name="connsiteX14" fmla="*/ 65671 w 391186"/>
                <a:gd name="connsiteY14" fmla="*/ 149641 h 215239"/>
                <a:gd name="connsiteX15" fmla="*/ 112897 w 391186"/>
                <a:gd name="connsiteY15" fmla="*/ 123361 h 215239"/>
                <a:gd name="connsiteX16" fmla="*/ 136544 w 391186"/>
                <a:gd name="connsiteY16" fmla="*/ 91879 h 215239"/>
                <a:gd name="connsiteX17" fmla="*/ 175933 w 391186"/>
                <a:gd name="connsiteY17" fmla="*/ 78773 h 215239"/>
                <a:gd name="connsiteX18" fmla="*/ 178569 w 391186"/>
                <a:gd name="connsiteY18" fmla="*/ 65667 h 215239"/>
                <a:gd name="connsiteX19" fmla="*/ 225794 w 391186"/>
                <a:gd name="connsiteY19" fmla="*/ 57762 h 215239"/>
                <a:gd name="connsiteX20" fmla="*/ 275724 w 391186"/>
                <a:gd name="connsiteY20" fmla="*/ 28916 h 215239"/>
                <a:gd name="connsiteX21" fmla="*/ 309843 w 391186"/>
                <a:gd name="connsiteY21" fmla="*/ 26281 h 215239"/>
                <a:gd name="connsiteX22" fmla="*/ 333490 w 391186"/>
                <a:gd name="connsiteY22" fmla="*/ 0 h 215239"/>
                <a:gd name="connsiteX23" fmla="*/ 333490 w 391186"/>
                <a:gd name="connsiteY23" fmla="*/ 0 h 2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1186" h="215239">
                  <a:moveTo>
                    <a:pt x="333490" y="0"/>
                  </a:moveTo>
                  <a:lnTo>
                    <a:pt x="359703" y="31481"/>
                  </a:lnTo>
                  <a:lnTo>
                    <a:pt x="391186" y="78773"/>
                  </a:lnTo>
                  <a:lnTo>
                    <a:pt x="391186" y="118160"/>
                  </a:lnTo>
                  <a:lnTo>
                    <a:pt x="336055" y="178488"/>
                  </a:lnTo>
                  <a:lnTo>
                    <a:pt x="346596" y="212605"/>
                  </a:lnTo>
                  <a:lnTo>
                    <a:pt x="123438" y="215240"/>
                  </a:lnTo>
                  <a:lnTo>
                    <a:pt x="123438" y="212605"/>
                  </a:lnTo>
                  <a:lnTo>
                    <a:pt x="0" y="215240"/>
                  </a:lnTo>
                  <a:lnTo>
                    <a:pt x="5270" y="170652"/>
                  </a:lnTo>
                  <a:lnTo>
                    <a:pt x="10540" y="141737"/>
                  </a:lnTo>
                  <a:lnTo>
                    <a:pt x="10540" y="139171"/>
                  </a:lnTo>
                  <a:lnTo>
                    <a:pt x="26282" y="141737"/>
                  </a:lnTo>
                  <a:lnTo>
                    <a:pt x="26282" y="154912"/>
                  </a:lnTo>
                  <a:lnTo>
                    <a:pt x="65671" y="149641"/>
                  </a:lnTo>
                  <a:lnTo>
                    <a:pt x="112897" y="123361"/>
                  </a:lnTo>
                  <a:lnTo>
                    <a:pt x="136544" y="91879"/>
                  </a:lnTo>
                  <a:lnTo>
                    <a:pt x="175933" y="78773"/>
                  </a:lnTo>
                  <a:lnTo>
                    <a:pt x="178569" y="65667"/>
                  </a:lnTo>
                  <a:lnTo>
                    <a:pt x="225794" y="57762"/>
                  </a:lnTo>
                  <a:lnTo>
                    <a:pt x="275724" y="28916"/>
                  </a:lnTo>
                  <a:lnTo>
                    <a:pt x="309843" y="26281"/>
                  </a:lnTo>
                  <a:lnTo>
                    <a:pt x="333490" y="0"/>
                  </a:lnTo>
                  <a:lnTo>
                    <a:pt x="333490" y="0"/>
                  </a:lnTo>
                  <a:close/>
                </a:path>
              </a:pathLst>
            </a:custGeom>
            <a:grpFill/>
            <a:ln w="9845" cap="rnd">
              <a:solidFill>
                <a:srgbClr val="FFFFFF"/>
              </a:solidFill>
              <a:prstDash val="solid"/>
              <a:round/>
            </a:ln>
          </p:spPr>
          <p:txBody>
            <a:bodyPr rtlCol="0" anchor="ctr"/>
            <a:lstStyle/>
            <a:p>
              <a:endParaRPr lang="en-US"/>
            </a:p>
          </p:txBody>
        </p:sp>
        <p:sp>
          <p:nvSpPr>
            <p:cNvPr id="66" name="Freeform 65" descr="Orange County">
              <a:extLst>
                <a:ext uri="{FF2B5EF4-FFF2-40B4-BE49-F238E27FC236}">
                  <a16:creationId xmlns:a16="http://schemas.microsoft.com/office/drawing/2014/main" id="{B282404D-D3BA-100E-84D0-3D218D3A669E}"/>
                </a:ext>
              </a:extLst>
            </p:cNvPr>
            <p:cNvSpPr/>
            <p:nvPr/>
          </p:nvSpPr>
          <p:spPr>
            <a:xfrm>
              <a:off x="5957791" y="5279481"/>
              <a:ext cx="483071" cy="482972"/>
            </a:xfrm>
            <a:custGeom>
              <a:avLst/>
              <a:gdLst>
                <a:gd name="connsiteX0" fmla="*/ 483072 w 483071"/>
                <a:gd name="connsiteY0" fmla="*/ 0 h 482972"/>
                <a:gd name="connsiteX1" fmla="*/ 483072 w 483071"/>
                <a:gd name="connsiteY1" fmla="*/ 435750 h 482972"/>
                <a:gd name="connsiteX2" fmla="*/ 483072 w 483071"/>
                <a:gd name="connsiteY2" fmla="*/ 482973 h 482972"/>
                <a:gd name="connsiteX3" fmla="*/ 2566 w 483071"/>
                <a:gd name="connsiteY3" fmla="*/ 480407 h 482972"/>
                <a:gd name="connsiteX4" fmla="*/ 2566 w 483071"/>
                <a:gd name="connsiteY4" fmla="*/ 265098 h 482972"/>
                <a:gd name="connsiteX5" fmla="*/ 0 w 483071"/>
                <a:gd name="connsiteY5" fmla="*/ 2635 h 482972"/>
                <a:gd name="connsiteX6" fmla="*/ 483072 w 483071"/>
                <a:gd name="connsiteY6" fmla="*/ 0 h 482972"/>
                <a:gd name="connsiteX7" fmla="*/ 483072 w 483071"/>
                <a:gd name="connsiteY7" fmla="*/ 0 h 4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71" h="482972">
                  <a:moveTo>
                    <a:pt x="483072" y="0"/>
                  </a:moveTo>
                  <a:lnTo>
                    <a:pt x="483072" y="435750"/>
                  </a:lnTo>
                  <a:lnTo>
                    <a:pt x="483072" y="482973"/>
                  </a:lnTo>
                  <a:lnTo>
                    <a:pt x="2566" y="480407"/>
                  </a:lnTo>
                  <a:lnTo>
                    <a:pt x="2566" y="265098"/>
                  </a:lnTo>
                  <a:lnTo>
                    <a:pt x="0" y="2635"/>
                  </a:lnTo>
                  <a:lnTo>
                    <a:pt x="483072" y="0"/>
                  </a:lnTo>
                  <a:lnTo>
                    <a:pt x="483072" y="0"/>
                  </a:lnTo>
                  <a:close/>
                </a:path>
              </a:pathLst>
            </a:custGeom>
            <a:grpFill/>
            <a:ln w="9845" cap="rnd">
              <a:solidFill>
                <a:srgbClr val="FFFFFF"/>
              </a:solidFill>
              <a:prstDash val="solid"/>
              <a:round/>
            </a:ln>
          </p:spPr>
          <p:txBody>
            <a:bodyPr rtlCol="0" anchor="ctr"/>
            <a:lstStyle/>
            <a:p>
              <a:endParaRPr lang="en-US"/>
            </a:p>
          </p:txBody>
        </p:sp>
        <p:sp>
          <p:nvSpPr>
            <p:cNvPr id="67" name="Freeform 66" descr="Owen County">
              <a:extLst>
                <a:ext uri="{FF2B5EF4-FFF2-40B4-BE49-F238E27FC236}">
                  <a16:creationId xmlns:a16="http://schemas.microsoft.com/office/drawing/2014/main" id="{129ECA45-ABA3-5253-F589-FC7F9C082588}"/>
                </a:ext>
              </a:extLst>
            </p:cNvPr>
            <p:cNvSpPr/>
            <p:nvPr/>
          </p:nvSpPr>
          <p:spPr>
            <a:xfrm>
              <a:off x="5487826" y="3990676"/>
              <a:ext cx="540837" cy="506618"/>
            </a:xfrm>
            <a:custGeom>
              <a:avLst/>
              <a:gdLst>
                <a:gd name="connsiteX0" fmla="*/ 540838 w 540837"/>
                <a:gd name="connsiteY0" fmla="*/ 209970 h 506618"/>
                <a:gd name="connsiteX1" fmla="*/ 514555 w 540837"/>
                <a:gd name="connsiteY1" fmla="*/ 194229 h 506618"/>
                <a:gd name="connsiteX2" fmla="*/ 506719 w 540837"/>
                <a:gd name="connsiteY2" fmla="*/ 236251 h 506618"/>
                <a:gd name="connsiteX3" fmla="*/ 469965 w 540837"/>
                <a:gd name="connsiteY3" fmla="*/ 228346 h 506618"/>
                <a:gd name="connsiteX4" fmla="*/ 472531 w 540837"/>
                <a:gd name="connsiteY4" fmla="*/ 506618 h 506618"/>
                <a:gd name="connsiteX5" fmla="*/ 0 w 540837"/>
                <a:gd name="connsiteY5" fmla="*/ 501348 h 506618"/>
                <a:gd name="connsiteX6" fmla="*/ 2635 w 540837"/>
                <a:gd name="connsiteY6" fmla="*/ 215240 h 506618"/>
                <a:gd name="connsiteX7" fmla="*/ 144381 w 540837"/>
                <a:gd name="connsiteY7" fmla="*/ 215240 h 506618"/>
                <a:gd name="connsiteX8" fmla="*/ 144381 w 540837"/>
                <a:gd name="connsiteY8" fmla="*/ 73503 h 506618"/>
                <a:gd name="connsiteX9" fmla="*/ 147016 w 540837"/>
                <a:gd name="connsiteY9" fmla="*/ 0 h 506618"/>
                <a:gd name="connsiteX10" fmla="*/ 472531 w 540837"/>
                <a:gd name="connsiteY10" fmla="*/ 7836 h 506618"/>
                <a:gd name="connsiteX11" fmla="*/ 538202 w 540837"/>
                <a:gd name="connsiteY11" fmla="*/ 7836 h 506618"/>
                <a:gd name="connsiteX12" fmla="*/ 540838 w 540837"/>
                <a:gd name="connsiteY12" fmla="*/ 209970 h 506618"/>
                <a:gd name="connsiteX13" fmla="*/ 540838 w 540837"/>
                <a:gd name="connsiteY13" fmla="*/ 209970 h 50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837" h="506618">
                  <a:moveTo>
                    <a:pt x="540838" y="209970"/>
                  </a:moveTo>
                  <a:lnTo>
                    <a:pt x="514555" y="194229"/>
                  </a:lnTo>
                  <a:lnTo>
                    <a:pt x="506719" y="236251"/>
                  </a:lnTo>
                  <a:lnTo>
                    <a:pt x="469965" y="228346"/>
                  </a:lnTo>
                  <a:lnTo>
                    <a:pt x="472531" y="506618"/>
                  </a:lnTo>
                  <a:lnTo>
                    <a:pt x="0" y="501348"/>
                  </a:lnTo>
                  <a:lnTo>
                    <a:pt x="2635" y="215240"/>
                  </a:lnTo>
                  <a:lnTo>
                    <a:pt x="144381" y="215240"/>
                  </a:lnTo>
                  <a:lnTo>
                    <a:pt x="144381" y="73503"/>
                  </a:lnTo>
                  <a:lnTo>
                    <a:pt x="147016" y="0"/>
                  </a:lnTo>
                  <a:lnTo>
                    <a:pt x="472531" y="7836"/>
                  </a:lnTo>
                  <a:lnTo>
                    <a:pt x="538202" y="7836"/>
                  </a:lnTo>
                  <a:lnTo>
                    <a:pt x="540838" y="209970"/>
                  </a:lnTo>
                  <a:lnTo>
                    <a:pt x="540838" y="209970"/>
                  </a:lnTo>
                  <a:close/>
                </a:path>
              </a:pathLst>
            </a:custGeom>
            <a:grpFill/>
            <a:ln w="9845" cap="rnd">
              <a:solidFill>
                <a:srgbClr val="FFFFFF"/>
              </a:solidFill>
              <a:prstDash val="solid"/>
              <a:round/>
            </a:ln>
          </p:spPr>
          <p:txBody>
            <a:bodyPr rtlCol="0" anchor="ctr"/>
            <a:lstStyle/>
            <a:p>
              <a:endParaRPr lang="en-US"/>
            </a:p>
          </p:txBody>
        </p:sp>
        <p:sp>
          <p:nvSpPr>
            <p:cNvPr id="68" name="Freeform 67" descr="Parke County">
              <a:extLst>
                <a:ext uri="{FF2B5EF4-FFF2-40B4-BE49-F238E27FC236}">
                  <a16:creationId xmlns:a16="http://schemas.microsoft.com/office/drawing/2014/main" id="{56846080-F81F-499D-8C39-66A092F5BF8F}"/>
                </a:ext>
              </a:extLst>
            </p:cNvPr>
            <p:cNvSpPr/>
            <p:nvPr/>
          </p:nvSpPr>
          <p:spPr>
            <a:xfrm>
              <a:off x="5023131" y="3200515"/>
              <a:ext cx="527661" cy="574921"/>
            </a:xfrm>
            <a:custGeom>
              <a:avLst/>
              <a:gdLst>
                <a:gd name="connsiteX0" fmla="*/ 283491 w 527661"/>
                <a:gd name="connsiteY0" fmla="*/ 2635 h 574921"/>
                <a:gd name="connsiteX1" fmla="*/ 427941 w 527661"/>
                <a:gd name="connsiteY1" fmla="*/ 2635 h 574921"/>
                <a:gd name="connsiteX2" fmla="*/ 425305 w 527661"/>
                <a:gd name="connsiteY2" fmla="*/ 144372 h 574921"/>
                <a:gd name="connsiteX3" fmla="*/ 527662 w 527661"/>
                <a:gd name="connsiteY3" fmla="*/ 147007 h 574921"/>
                <a:gd name="connsiteX4" fmla="*/ 522461 w 527661"/>
                <a:gd name="connsiteY4" fmla="*/ 574921 h 574921"/>
                <a:gd name="connsiteX5" fmla="*/ 286126 w 527661"/>
                <a:gd name="connsiteY5" fmla="*/ 569651 h 574921"/>
                <a:gd name="connsiteX6" fmla="*/ 52496 w 527661"/>
                <a:gd name="connsiteY6" fmla="*/ 567016 h 574921"/>
                <a:gd name="connsiteX7" fmla="*/ 52496 w 527661"/>
                <a:gd name="connsiteY7" fmla="*/ 564381 h 574921"/>
                <a:gd name="connsiteX8" fmla="*/ 55131 w 527661"/>
                <a:gd name="connsiteY8" fmla="*/ 559111 h 574921"/>
                <a:gd name="connsiteX9" fmla="*/ 55131 w 527661"/>
                <a:gd name="connsiteY9" fmla="*/ 553910 h 574921"/>
                <a:gd name="connsiteX10" fmla="*/ 55131 w 527661"/>
                <a:gd name="connsiteY10" fmla="*/ 551275 h 574921"/>
                <a:gd name="connsiteX11" fmla="*/ 52496 w 527661"/>
                <a:gd name="connsiteY11" fmla="*/ 546005 h 574921"/>
                <a:gd name="connsiteX12" fmla="*/ 49861 w 527661"/>
                <a:gd name="connsiteY12" fmla="*/ 543370 h 574921"/>
                <a:gd name="connsiteX13" fmla="*/ 49861 w 527661"/>
                <a:gd name="connsiteY13" fmla="*/ 538169 h 574921"/>
                <a:gd name="connsiteX14" fmla="*/ 44590 w 527661"/>
                <a:gd name="connsiteY14" fmla="*/ 532899 h 574921"/>
                <a:gd name="connsiteX15" fmla="*/ 44590 w 527661"/>
                <a:gd name="connsiteY15" fmla="*/ 527629 h 574921"/>
                <a:gd name="connsiteX16" fmla="*/ 41955 w 527661"/>
                <a:gd name="connsiteY16" fmla="*/ 522359 h 574921"/>
                <a:gd name="connsiteX17" fmla="*/ 41955 w 527661"/>
                <a:gd name="connsiteY17" fmla="*/ 519794 h 574921"/>
                <a:gd name="connsiteX18" fmla="*/ 41955 w 527661"/>
                <a:gd name="connsiteY18" fmla="*/ 517159 h 574921"/>
                <a:gd name="connsiteX19" fmla="*/ 41955 w 527661"/>
                <a:gd name="connsiteY19" fmla="*/ 514523 h 574921"/>
                <a:gd name="connsiteX20" fmla="*/ 41955 w 527661"/>
                <a:gd name="connsiteY20" fmla="*/ 511888 h 574921"/>
                <a:gd name="connsiteX21" fmla="*/ 41955 w 527661"/>
                <a:gd name="connsiteY21" fmla="*/ 509253 h 574921"/>
                <a:gd name="connsiteX22" fmla="*/ 41955 w 527661"/>
                <a:gd name="connsiteY22" fmla="*/ 506618 h 574921"/>
                <a:gd name="connsiteX23" fmla="*/ 39389 w 527661"/>
                <a:gd name="connsiteY23" fmla="*/ 501418 h 574921"/>
                <a:gd name="connsiteX24" fmla="*/ 39389 w 527661"/>
                <a:gd name="connsiteY24" fmla="*/ 498783 h 574921"/>
                <a:gd name="connsiteX25" fmla="*/ 36754 w 527661"/>
                <a:gd name="connsiteY25" fmla="*/ 496147 h 574921"/>
                <a:gd name="connsiteX26" fmla="*/ 36754 w 527661"/>
                <a:gd name="connsiteY26" fmla="*/ 490878 h 574921"/>
                <a:gd name="connsiteX27" fmla="*/ 36754 w 527661"/>
                <a:gd name="connsiteY27" fmla="*/ 488243 h 574921"/>
                <a:gd name="connsiteX28" fmla="*/ 36754 w 527661"/>
                <a:gd name="connsiteY28" fmla="*/ 485677 h 574921"/>
                <a:gd name="connsiteX29" fmla="*/ 39389 w 527661"/>
                <a:gd name="connsiteY29" fmla="*/ 485677 h 574921"/>
                <a:gd name="connsiteX30" fmla="*/ 39389 w 527661"/>
                <a:gd name="connsiteY30" fmla="*/ 483042 h 574921"/>
                <a:gd name="connsiteX31" fmla="*/ 41955 w 527661"/>
                <a:gd name="connsiteY31" fmla="*/ 480407 h 574921"/>
                <a:gd name="connsiteX32" fmla="*/ 44590 w 527661"/>
                <a:gd name="connsiteY32" fmla="*/ 477772 h 574921"/>
                <a:gd name="connsiteX33" fmla="*/ 44590 w 527661"/>
                <a:gd name="connsiteY33" fmla="*/ 475137 h 574921"/>
                <a:gd name="connsiteX34" fmla="*/ 47225 w 527661"/>
                <a:gd name="connsiteY34" fmla="*/ 475137 h 574921"/>
                <a:gd name="connsiteX35" fmla="*/ 47225 w 527661"/>
                <a:gd name="connsiteY35" fmla="*/ 472502 h 574921"/>
                <a:gd name="connsiteX36" fmla="*/ 47225 w 527661"/>
                <a:gd name="connsiteY36" fmla="*/ 469867 h 574921"/>
                <a:gd name="connsiteX37" fmla="*/ 47225 w 527661"/>
                <a:gd name="connsiteY37" fmla="*/ 467301 h 574921"/>
                <a:gd name="connsiteX38" fmla="*/ 47225 w 527661"/>
                <a:gd name="connsiteY38" fmla="*/ 464666 h 574921"/>
                <a:gd name="connsiteX39" fmla="*/ 44590 w 527661"/>
                <a:gd name="connsiteY39" fmla="*/ 462031 h 574921"/>
                <a:gd name="connsiteX40" fmla="*/ 44590 w 527661"/>
                <a:gd name="connsiteY40" fmla="*/ 459396 h 574921"/>
                <a:gd name="connsiteX41" fmla="*/ 44590 w 527661"/>
                <a:gd name="connsiteY41" fmla="*/ 456761 h 574921"/>
                <a:gd name="connsiteX42" fmla="*/ 44590 w 527661"/>
                <a:gd name="connsiteY42" fmla="*/ 454126 h 574921"/>
                <a:gd name="connsiteX43" fmla="*/ 44590 w 527661"/>
                <a:gd name="connsiteY43" fmla="*/ 451491 h 574921"/>
                <a:gd name="connsiteX44" fmla="*/ 47225 w 527661"/>
                <a:gd name="connsiteY44" fmla="*/ 448925 h 574921"/>
                <a:gd name="connsiteX45" fmla="*/ 49861 w 527661"/>
                <a:gd name="connsiteY45" fmla="*/ 446290 h 574921"/>
                <a:gd name="connsiteX46" fmla="*/ 49861 w 527661"/>
                <a:gd name="connsiteY46" fmla="*/ 443655 h 574921"/>
                <a:gd name="connsiteX47" fmla="*/ 52496 w 527661"/>
                <a:gd name="connsiteY47" fmla="*/ 441020 h 574921"/>
                <a:gd name="connsiteX48" fmla="*/ 52496 w 527661"/>
                <a:gd name="connsiteY48" fmla="*/ 438385 h 574921"/>
                <a:gd name="connsiteX49" fmla="*/ 52496 w 527661"/>
                <a:gd name="connsiteY49" fmla="*/ 435750 h 574921"/>
                <a:gd name="connsiteX50" fmla="*/ 52496 w 527661"/>
                <a:gd name="connsiteY50" fmla="*/ 433115 h 574921"/>
                <a:gd name="connsiteX51" fmla="*/ 55131 w 527661"/>
                <a:gd name="connsiteY51" fmla="*/ 427914 h 574921"/>
                <a:gd name="connsiteX52" fmla="*/ 55131 w 527661"/>
                <a:gd name="connsiteY52" fmla="*/ 425279 h 574921"/>
                <a:gd name="connsiteX53" fmla="*/ 55131 w 527661"/>
                <a:gd name="connsiteY53" fmla="*/ 422644 h 574921"/>
                <a:gd name="connsiteX54" fmla="*/ 52496 w 527661"/>
                <a:gd name="connsiteY54" fmla="*/ 414739 h 574921"/>
                <a:gd name="connsiteX55" fmla="*/ 49861 w 527661"/>
                <a:gd name="connsiteY55" fmla="*/ 414739 h 574921"/>
                <a:gd name="connsiteX56" fmla="*/ 52496 w 527661"/>
                <a:gd name="connsiteY56" fmla="*/ 412173 h 574921"/>
                <a:gd name="connsiteX57" fmla="*/ 55131 w 527661"/>
                <a:gd name="connsiteY57" fmla="*/ 409538 h 574921"/>
                <a:gd name="connsiteX58" fmla="*/ 57766 w 527661"/>
                <a:gd name="connsiteY58" fmla="*/ 406903 h 574921"/>
                <a:gd name="connsiteX59" fmla="*/ 57766 w 527661"/>
                <a:gd name="connsiteY59" fmla="*/ 404268 h 574921"/>
                <a:gd name="connsiteX60" fmla="*/ 57766 w 527661"/>
                <a:gd name="connsiteY60" fmla="*/ 401633 h 574921"/>
                <a:gd name="connsiteX61" fmla="*/ 57766 w 527661"/>
                <a:gd name="connsiteY61" fmla="*/ 398999 h 574921"/>
                <a:gd name="connsiteX62" fmla="*/ 57766 w 527661"/>
                <a:gd name="connsiteY62" fmla="*/ 396364 h 574921"/>
                <a:gd name="connsiteX63" fmla="*/ 55131 w 527661"/>
                <a:gd name="connsiteY63" fmla="*/ 393798 h 574921"/>
                <a:gd name="connsiteX64" fmla="*/ 52496 w 527661"/>
                <a:gd name="connsiteY64" fmla="*/ 391163 h 574921"/>
                <a:gd name="connsiteX65" fmla="*/ 52496 w 527661"/>
                <a:gd name="connsiteY65" fmla="*/ 388528 h 574921"/>
                <a:gd name="connsiteX66" fmla="*/ 52496 w 527661"/>
                <a:gd name="connsiteY66" fmla="*/ 385893 h 574921"/>
                <a:gd name="connsiteX67" fmla="*/ 52496 w 527661"/>
                <a:gd name="connsiteY67" fmla="*/ 380623 h 574921"/>
                <a:gd name="connsiteX68" fmla="*/ 55131 w 527661"/>
                <a:gd name="connsiteY68" fmla="*/ 377988 h 574921"/>
                <a:gd name="connsiteX69" fmla="*/ 55131 w 527661"/>
                <a:gd name="connsiteY69" fmla="*/ 375422 h 574921"/>
                <a:gd name="connsiteX70" fmla="*/ 57766 w 527661"/>
                <a:gd name="connsiteY70" fmla="*/ 370152 h 574921"/>
                <a:gd name="connsiteX71" fmla="*/ 57766 w 527661"/>
                <a:gd name="connsiteY71" fmla="*/ 364882 h 574921"/>
                <a:gd name="connsiteX72" fmla="*/ 60332 w 527661"/>
                <a:gd name="connsiteY72" fmla="*/ 354411 h 574921"/>
                <a:gd name="connsiteX73" fmla="*/ 60332 w 527661"/>
                <a:gd name="connsiteY73" fmla="*/ 351776 h 574921"/>
                <a:gd name="connsiteX74" fmla="*/ 60332 w 527661"/>
                <a:gd name="connsiteY74" fmla="*/ 349141 h 574921"/>
                <a:gd name="connsiteX75" fmla="*/ 62967 w 527661"/>
                <a:gd name="connsiteY75" fmla="*/ 346506 h 574921"/>
                <a:gd name="connsiteX76" fmla="*/ 62967 w 527661"/>
                <a:gd name="connsiteY76" fmla="*/ 343871 h 574921"/>
                <a:gd name="connsiteX77" fmla="*/ 62967 w 527661"/>
                <a:gd name="connsiteY77" fmla="*/ 341305 h 574921"/>
                <a:gd name="connsiteX78" fmla="*/ 57766 w 527661"/>
                <a:gd name="connsiteY78" fmla="*/ 304554 h 574921"/>
                <a:gd name="connsiteX79" fmla="*/ 65602 w 527661"/>
                <a:gd name="connsiteY79" fmla="*/ 262532 h 574921"/>
                <a:gd name="connsiteX80" fmla="*/ 55131 w 527661"/>
                <a:gd name="connsiteY80" fmla="*/ 244156 h 574921"/>
                <a:gd name="connsiteX81" fmla="*/ 52496 w 527661"/>
                <a:gd name="connsiteY81" fmla="*/ 196934 h 574921"/>
                <a:gd name="connsiteX82" fmla="*/ 78709 w 527661"/>
                <a:gd name="connsiteY82" fmla="*/ 181124 h 574921"/>
                <a:gd name="connsiteX83" fmla="*/ 91885 w 527661"/>
                <a:gd name="connsiteY83" fmla="*/ 154912 h 574921"/>
                <a:gd name="connsiteX84" fmla="*/ 62967 w 527661"/>
                <a:gd name="connsiteY84" fmla="*/ 123430 h 574921"/>
                <a:gd name="connsiteX85" fmla="*/ 76143 w 527661"/>
                <a:gd name="connsiteY85" fmla="*/ 105054 h 574921"/>
                <a:gd name="connsiteX86" fmla="*/ 60332 w 527661"/>
                <a:gd name="connsiteY86" fmla="*/ 81409 h 574921"/>
                <a:gd name="connsiteX87" fmla="*/ 28848 w 527661"/>
                <a:gd name="connsiteY87" fmla="*/ 68303 h 574921"/>
                <a:gd name="connsiteX88" fmla="*/ 0 w 527661"/>
                <a:gd name="connsiteY88" fmla="*/ 23646 h 574921"/>
                <a:gd name="connsiteX89" fmla="*/ 7836 w 527661"/>
                <a:gd name="connsiteY89" fmla="*/ 15810 h 574921"/>
                <a:gd name="connsiteX90" fmla="*/ 10471 w 527661"/>
                <a:gd name="connsiteY90" fmla="*/ 0 h 574921"/>
                <a:gd name="connsiteX91" fmla="*/ 283491 w 527661"/>
                <a:gd name="connsiteY91" fmla="*/ 2635 h 574921"/>
                <a:gd name="connsiteX92" fmla="*/ 283491 w 527661"/>
                <a:gd name="connsiteY92" fmla="*/ 2635 h 5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27661" h="574921">
                  <a:moveTo>
                    <a:pt x="283491" y="2635"/>
                  </a:moveTo>
                  <a:lnTo>
                    <a:pt x="427941" y="2635"/>
                  </a:lnTo>
                  <a:lnTo>
                    <a:pt x="425305" y="144372"/>
                  </a:lnTo>
                  <a:lnTo>
                    <a:pt x="527662" y="147007"/>
                  </a:lnTo>
                  <a:lnTo>
                    <a:pt x="522461" y="574921"/>
                  </a:lnTo>
                  <a:lnTo>
                    <a:pt x="286126" y="569651"/>
                  </a:lnTo>
                  <a:lnTo>
                    <a:pt x="52496" y="567016"/>
                  </a:lnTo>
                  <a:lnTo>
                    <a:pt x="52496" y="564381"/>
                  </a:lnTo>
                  <a:lnTo>
                    <a:pt x="55131" y="559111"/>
                  </a:lnTo>
                  <a:lnTo>
                    <a:pt x="55131" y="553910"/>
                  </a:lnTo>
                  <a:lnTo>
                    <a:pt x="55131" y="551275"/>
                  </a:lnTo>
                  <a:lnTo>
                    <a:pt x="52496" y="546005"/>
                  </a:lnTo>
                  <a:lnTo>
                    <a:pt x="49861" y="543370"/>
                  </a:lnTo>
                  <a:lnTo>
                    <a:pt x="49861" y="538169"/>
                  </a:lnTo>
                  <a:lnTo>
                    <a:pt x="44590" y="532899"/>
                  </a:lnTo>
                  <a:lnTo>
                    <a:pt x="44590" y="527629"/>
                  </a:lnTo>
                  <a:lnTo>
                    <a:pt x="41955" y="522359"/>
                  </a:lnTo>
                  <a:lnTo>
                    <a:pt x="41955" y="519794"/>
                  </a:lnTo>
                  <a:lnTo>
                    <a:pt x="41955" y="517159"/>
                  </a:lnTo>
                  <a:lnTo>
                    <a:pt x="41955" y="514523"/>
                  </a:lnTo>
                  <a:lnTo>
                    <a:pt x="41955" y="511888"/>
                  </a:lnTo>
                  <a:lnTo>
                    <a:pt x="41955" y="509253"/>
                  </a:lnTo>
                  <a:lnTo>
                    <a:pt x="41955" y="506618"/>
                  </a:lnTo>
                  <a:lnTo>
                    <a:pt x="39389" y="501418"/>
                  </a:lnTo>
                  <a:lnTo>
                    <a:pt x="39389" y="498783"/>
                  </a:lnTo>
                  <a:lnTo>
                    <a:pt x="36754" y="496147"/>
                  </a:lnTo>
                  <a:lnTo>
                    <a:pt x="36754" y="490878"/>
                  </a:lnTo>
                  <a:lnTo>
                    <a:pt x="36754" y="488243"/>
                  </a:lnTo>
                  <a:lnTo>
                    <a:pt x="36754" y="485677"/>
                  </a:lnTo>
                  <a:lnTo>
                    <a:pt x="39389" y="485677"/>
                  </a:lnTo>
                  <a:lnTo>
                    <a:pt x="39389" y="483042"/>
                  </a:lnTo>
                  <a:lnTo>
                    <a:pt x="41955" y="480407"/>
                  </a:lnTo>
                  <a:lnTo>
                    <a:pt x="44590" y="477772"/>
                  </a:lnTo>
                  <a:lnTo>
                    <a:pt x="44590" y="475137"/>
                  </a:lnTo>
                  <a:lnTo>
                    <a:pt x="47225" y="475137"/>
                  </a:lnTo>
                  <a:lnTo>
                    <a:pt x="47225" y="472502"/>
                  </a:lnTo>
                  <a:lnTo>
                    <a:pt x="47225" y="469867"/>
                  </a:lnTo>
                  <a:lnTo>
                    <a:pt x="47225" y="467301"/>
                  </a:lnTo>
                  <a:lnTo>
                    <a:pt x="47225" y="464666"/>
                  </a:lnTo>
                  <a:lnTo>
                    <a:pt x="44590" y="462031"/>
                  </a:lnTo>
                  <a:lnTo>
                    <a:pt x="44590" y="459396"/>
                  </a:lnTo>
                  <a:lnTo>
                    <a:pt x="44590" y="456761"/>
                  </a:lnTo>
                  <a:lnTo>
                    <a:pt x="44590" y="454126"/>
                  </a:lnTo>
                  <a:lnTo>
                    <a:pt x="44590" y="451491"/>
                  </a:lnTo>
                  <a:lnTo>
                    <a:pt x="47225" y="448925"/>
                  </a:lnTo>
                  <a:lnTo>
                    <a:pt x="49861" y="446290"/>
                  </a:lnTo>
                  <a:lnTo>
                    <a:pt x="49861" y="443655"/>
                  </a:lnTo>
                  <a:lnTo>
                    <a:pt x="52496" y="441020"/>
                  </a:lnTo>
                  <a:lnTo>
                    <a:pt x="52496" y="438385"/>
                  </a:lnTo>
                  <a:lnTo>
                    <a:pt x="52496" y="435750"/>
                  </a:lnTo>
                  <a:lnTo>
                    <a:pt x="52496" y="433115"/>
                  </a:lnTo>
                  <a:lnTo>
                    <a:pt x="55131" y="427914"/>
                  </a:lnTo>
                  <a:lnTo>
                    <a:pt x="55131" y="425279"/>
                  </a:lnTo>
                  <a:lnTo>
                    <a:pt x="55131" y="422644"/>
                  </a:lnTo>
                  <a:lnTo>
                    <a:pt x="52496" y="414739"/>
                  </a:lnTo>
                  <a:lnTo>
                    <a:pt x="49861" y="414739"/>
                  </a:lnTo>
                  <a:lnTo>
                    <a:pt x="52496" y="412173"/>
                  </a:lnTo>
                  <a:lnTo>
                    <a:pt x="55131" y="409538"/>
                  </a:lnTo>
                  <a:lnTo>
                    <a:pt x="57766" y="406903"/>
                  </a:lnTo>
                  <a:lnTo>
                    <a:pt x="57766" y="404268"/>
                  </a:lnTo>
                  <a:lnTo>
                    <a:pt x="57766" y="401633"/>
                  </a:lnTo>
                  <a:lnTo>
                    <a:pt x="57766" y="398999"/>
                  </a:lnTo>
                  <a:lnTo>
                    <a:pt x="57766" y="396364"/>
                  </a:lnTo>
                  <a:lnTo>
                    <a:pt x="55131" y="393798"/>
                  </a:lnTo>
                  <a:lnTo>
                    <a:pt x="52496" y="391163"/>
                  </a:lnTo>
                  <a:lnTo>
                    <a:pt x="52496" y="388528"/>
                  </a:lnTo>
                  <a:lnTo>
                    <a:pt x="52496" y="385893"/>
                  </a:lnTo>
                  <a:lnTo>
                    <a:pt x="52496" y="380623"/>
                  </a:lnTo>
                  <a:lnTo>
                    <a:pt x="55131" y="377988"/>
                  </a:lnTo>
                  <a:lnTo>
                    <a:pt x="55131" y="375422"/>
                  </a:lnTo>
                  <a:lnTo>
                    <a:pt x="57766" y="370152"/>
                  </a:lnTo>
                  <a:lnTo>
                    <a:pt x="57766" y="364882"/>
                  </a:lnTo>
                  <a:lnTo>
                    <a:pt x="60332" y="354411"/>
                  </a:lnTo>
                  <a:lnTo>
                    <a:pt x="60332" y="351776"/>
                  </a:lnTo>
                  <a:lnTo>
                    <a:pt x="60332" y="349141"/>
                  </a:lnTo>
                  <a:lnTo>
                    <a:pt x="62967" y="346506"/>
                  </a:lnTo>
                  <a:lnTo>
                    <a:pt x="62967" y="343871"/>
                  </a:lnTo>
                  <a:lnTo>
                    <a:pt x="62967" y="341305"/>
                  </a:lnTo>
                  <a:lnTo>
                    <a:pt x="57766" y="304554"/>
                  </a:lnTo>
                  <a:lnTo>
                    <a:pt x="65602" y="262532"/>
                  </a:lnTo>
                  <a:lnTo>
                    <a:pt x="55131" y="244156"/>
                  </a:lnTo>
                  <a:lnTo>
                    <a:pt x="52496" y="196934"/>
                  </a:lnTo>
                  <a:lnTo>
                    <a:pt x="78709" y="181124"/>
                  </a:lnTo>
                  <a:lnTo>
                    <a:pt x="91885" y="154912"/>
                  </a:lnTo>
                  <a:lnTo>
                    <a:pt x="62967" y="123430"/>
                  </a:lnTo>
                  <a:lnTo>
                    <a:pt x="76143" y="105054"/>
                  </a:lnTo>
                  <a:lnTo>
                    <a:pt x="60332" y="81409"/>
                  </a:lnTo>
                  <a:lnTo>
                    <a:pt x="28848" y="68303"/>
                  </a:lnTo>
                  <a:lnTo>
                    <a:pt x="0" y="23646"/>
                  </a:lnTo>
                  <a:lnTo>
                    <a:pt x="7836" y="15810"/>
                  </a:lnTo>
                  <a:lnTo>
                    <a:pt x="10471" y="0"/>
                  </a:lnTo>
                  <a:lnTo>
                    <a:pt x="283491" y="2635"/>
                  </a:lnTo>
                  <a:lnTo>
                    <a:pt x="283491" y="2635"/>
                  </a:lnTo>
                  <a:close/>
                </a:path>
              </a:pathLst>
            </a:custGeom>
            <a:grpFill/>
            <a:ln w="9845" cap="rnd">
              <a:solidFill>
                <a:srgbClr val="FFFFFF"/>
              </a:solidFill>
              <a:prstDash val="solid"/>
              <a:round/>
            </a:ln>
          </p:spPr>
          <p:txBody>
            <a:bodyPr rtlCol="0" anchor="ctr"/>
            <a:lstStyle/>
            <a:p>
              <a:endParaRPr lang="en-US"/>
            </a:p>
          </p:txBody>
        </p:sp>
        <p:sp>
          <p:nvSpPr>
            <p:cNvPr id="69" name="Freeform 68" descr="Perry County">
              <a:extLst>
                <a:ext uri="{FF2B5EF4-FFF2-40B4-BE49-F238E27FC236}">
                  <a16:creationId xmlns:a16="http://schemas.microsoft.com/office/drawing/2014/main" id="{CF72051D-04FD-44B4-3744-DFD20BBB147F}"/>
                </a:ext>
              </a:extLst>
            </p:cNvPr>
            <p:cNvSpPr/>
            <p:nvPr/>
          </p:nvSpPr>
          <p:spPr>
            <a:xfrm>
              <a:off x="5784493" y="5972492"/>
              <a:ext cx="496178" cy="692942"/>
            </a:xfrm>
            <a:custGeom>
              <a:avLst/>
              <a:gdLst>
                <a:gd name="connsiteX0" fmla="*/ 459424 w 496178"/>
                <a:gd name="connsiteY0" fmla="*/ 236251 h 692942"/>
                <a:gd name="connsiteX1" fmla="*/ 456789 w 496178"/>
                <a:gd name="connsiteY1" fmla="*/ 270367 h 692942"/>
                <a:gd name="connsiteX2" fmla="*/ 493543 w 496178"/>
                <a:gd name="connsiteY2" fmla="*/ 293944 h 692942"/>
                <a:gd name="connsiteX3" fmla="*/ 496178 w 496178"/>
                <a:gd name="connsiteY3" fmla="*/ 325495 h 692942"/>
                <a:gd name="connsiteX4" fmla="*/ 469965 w 496178"/>
                <a:gd name="connsiteY4" fmla="*/ 351707 h 692942"/>
                <a:gd name="connsiteX5" fmla="*/ 420035 w 496178"/>
                <a:gd name="connsiteY5" fmla="*/ 359612 h 692942"/>
                <a:gd name="connsiteX6" fmla="*/ 383281 w 496178"/>
                <a:gd name="connsiteY6" fmla="*/ 370082 h 692942"/>
                <a:gd name="connsiteX7" fmla="*/ 375445 w 496178"/>
                <a:gd name="connsiteY7" fmla="*/ 393728 h 692942"/>
                <a:gd name="connsiteX8" fmla="*/ 375445 w 496178"/>
                <a:gd name="connsiteY8" fmla="*/ 488243 h 692942"/>
                <a:gd name="connsiteX9" fmla="*/ 399023 w 496178"/>
                <a:gd name="connsiteY9" fmla="*/ 551206 h 692942"/>
                <a:gd name="connsiteX10" fmla="*/ 364904 w 496178"/>
                <a:gd name="connsiteY10" fmla="*/ 572217 h 692942"/>
                <a:gd name="connsiteX11" fmla="*/ 294032 w 496178"/>
                <a:gd name="connsiteY11" fmla="*/ 564381 h 692942"/>
                <a:gd name="connsiteX12" fmla="*/ 278290 w 496178"/>
                <a:gd name="connsiteY12" fmla="*/ 593227 h 692942"/>
                <a:gd name="connsiteX13" fmla="*/ 280925 w 496178"/>
                <a:gd name="connsiteY13" fmla="*/ 653625 h 692942"/>
                <a:gd name="connsiteX14" fmla="*/ 273019 w 496178"/>
                <a:gd name="connsiteY14" fmla="*/ 666731 h 692942"/>
                <a:gd name="connsiteX15" fmla="*/ 228429 w 496178"/>
                <a:gd name="connsiteY15" fmla="*/ 692942 h 692942"/>
                <a:gd name="connsiteX16" fmla="*/ 207417 w 496178"/>
                <a:gd name="connsiteY16" fmla="*/ 692942 h 692942"/>
                <a:gd name="connsiteX17" fmla="*/ 202147 w 496178"/>
                <a:gd name="connsiteY17" fmla="*/ 653625 h 692942"/>
                <a:gd name="connsiteX18" fmla="*/ 220524 w 496178"/>
                <a:gd name="connsiteY18" fmla="*/ 608968 h 692942"/>
                <a:gd name="connsiteX19" fmla="*/ 212618 w 496178"/>
                <a:gd name="connsiteY19" fmla="*/ 580122 h 692942"/>
                <a:gd name="connsiteX20" fmla="*/ 168028 w 496178"/>
                <a:gd name="connsiteY20" fmla="*/ 577487 h 692942"/>
                <a:gd name="connsiteX21" fmla="*/ 165393 w 496178"/>
                <a:gd name="connsiteY21" fmla="*/ 580122 h 692942"/>
                <a:gd name="connsiteX22" fmla="*/ 162758 w 496178"/>
                <a:gd name="connsiteY22" fmla="*/ 582688 h 692942"/>
                <a:gd name="connsiteX23" fmla="*/ 162758 w 496178"/>
                <a:gd name="connsiteY23" fmla="*/ 585323 h 692942"/>
                <a:gd name="connsiteX24" fmla="*/ 160123 w 496178"/>
                <a:gd name="connsiteY24" fmla="*/ 585323 h 692942"/>
                <a:gd name="connsiteX25" fmla="*/ 157487 w 496178"/>
                <a:gd name="connsiteY25" fmla="*/ 587958 h 692942"/>
                <a:gd name="connsiteX26" fmla="*/ 154921 w 496178"/>
                <a:gd name="connsiteY26" fmla="*/ 587958 h 692942"/>
                <a:gd name="connsiteX27" fmla="*/ 152286 w 496178"/>
                <a:gd name="connsiteY27" fmla="*/ 590592 h 692942"/>
                <a:gd name="connsiteX28" fmla="*/ 149651 w 496178"/>
                <a:gd name="connsiteY28" fmla="*/ 593227 h 692942"/>
                <a:gd name="connsiteX29" fmla="*/ 147016 w 496178"/>
                <a:gd name="connsiteY29" fmla="*/ 595862 h 692942"/>
                <a:gd name="connsiteX30" fmla="*/ 144381 w 496178"/>
                <a:gd name="connsiteY30" fmla="*/ 598497 h 692942"/>
                <a:gd name="connsiteX31" fmla="*/ 141745 w 496178"/>
                <a:gd name="connsiteY31" fmla="*/ 598497 h 692942"/>
                <a:gd name="connsiteX32" fmla="*/ 141745 w 496178"/>
                <a:gd name="connsiteY32" fmla="*/ 601133 h 692942"/>
                <a:gd name="connsiteX33" fmla="*/ 139110 w 496178"/>
                <a:gd name="connsiteY33" fmla="*/ 601133 h 692942"/>
                <a:gd name="connsiteX34" fmla="*/ 136475 w 496178"/>
                <a:gd name="connsiteY34" fmla="*/ 603698 h 692942"/>
                <a:gd name="connsiteX35" fmla="*/ 133909 w 496178"/>
                <a:gd name="connsiteY35" fmla="*/ 603698 h 692942"/>
                <a:gd name="connsiteX36" fmla="*/ 133909 w 496178"/>
                <a:gd name="connsiteY36" fmla="*/ 606333 h 692942"/>
                <a:gd name="connsiteX37" fmla="*/ 131274 w 496178"/>
                <a:gd name="connsiteY37" fmla="*/ 606333 h 692942"/>
                <a:gd name="connsiteX38" fmla="*/ 128639 w 496178"/>
                <a:gd name="connsiteY38" fmla="*/ 608968 h 692942"/>
                <a:gd name="connsiteX39" fmla="*/ 126004 w 496178"/>
                <a:gd name="connsiteY39" fmla="*/ 608968 h 692942"/>
                <a:gd name="connsiteX40" fmla="*/ 126004 w 496178"/>
                <a:gd name="connsiteY40" fmla="*/ 611603 h 692942"/>
                <a:gd name="connsiteX41" fmla="*/ 123368 w 496178"/>
                <a:gd name="connsiteY41" fmla="*/ 611603 h 692942"/>
                <a:gd name="connsiteX42" fmla="*/ 120733 w 496178"/>
                <a:gd name="connsiteY42" fmla="*/ 611603 h 692942"/>
                <a:gd name="connsiteX43" fmla="*/ 118098 w 496178"/>
                <a:gd name="connsiteY43" fmla="*/ 611603 h 692942"/>
                <a:gd name="connsiteX44" fmla="*/ 115532 w 496178"/>
                <a:gd name="connsiteY44" fmla="*/ 608968 h 692942"/>
                <a:gd name="connsiteX45" fmla="*/ 112897 w 496178"/>
                <a:gd name="connsiteY45" fmla="*/ 608968 h 692942"/>
                <a:gd name="connsiteX46" fmla="*/ 110262 w 496178"/>
                <a:gd name="connsiteY46" fmla="*/ 608968 h 692942"/>
                <a:gd name="connsiteX47" fmla="*/ 107627 w 496178"/>
                <a:gd name="connsiteY47" fmla="*/ 608968 h 692942"/>
                <a:gd name="connsiteX48" fmla="*/ 107627 w 496178"/>
                <a:gd name="connsiteY48" fmla="*/ 606333 h 692942"/>
                <a:gd name="connsiteX49" fmla="*/ 104992 w 496178"/>
                <a:gd name="connsiteY49" fmla="*/ 606333 h 692942"/>
                <a:gd name="connsiteX50" fmla="*/ 102356 w 496178"/>
                <a:gd name="connsiteY50" fmla="*/ 603698 h 692942"/>
                <a:gd name="connsiteX51" fmla="*/ 99721 w 496178"/>
                <a:gd name="connsiteY51" fmla="*/ 598497 h 692942"/>
                <a:gd name="connsiteX52" fmla="*/ 97155 w 496178"/>
                <a:gd name="connsiteY52" fmla="*/ 595862 h 692942"/>
                <a:gd name="connsiteX53" fmla="*/ 94520 w 496178"/>
                <a:gd name="connsiteY53" fmla="*/ 593227 h 692942"/>
                <a:gd name="connsiteX54" fmla="*/ 94520 w 496178"/>
                <a:gd name="connsiteY54" fmla="*/ 590592 h 692942"/>
                <a:gd name="connsiteX55" fmla="*/ 91885 w 496178"/>
                <a:gd name="connsiteY55" fmla="*/ 590592 h 692942"/>
                <a:gd name="connsiteX56" fmla="*/ 91885 w 496178"/>
                <a:gd name="connsiteY56" fmla="*/ 587958 h 692942"/>
                <a:gd name="connsiteX57" fmla="*/ 89250 w 496178"/>
                <a:gd name="connsiteY57" fmla="*/ 587958 h 692942"/>
                <a:gd name="connsiteX58" fmla="*/ 89250 w 496178"/>
                <a:gd name="connsiteY58" fmla="*/ 585323 h 692942"/>
                <a:gd name="connsiteX59" fmla="*/ 83979 w 496178"/>
                <a:gd name="connsiteY59" fmla="*/ 580122 h 692942"/>
                <a:gd name="connsiteX60" fmla="*/ 83979 w 496178"/>
                <a:gd name="connsiteY60" fmla="*/ 577487 h 692942"/>
                <a:gd name="connsiteX61" fmla="*/ 81344 w 496178"/>
                <a:gd name="connsiteY61" fmla="*/ 574852 h 692942"/>
                <a:gd name="connsiteX62" fmla="*/ 81344 w 496178"/>
                <a:gd name="connsiteY62" fmla="*/ 572217 h 692942"/>
                <a:gd name="connsiteX63" fmla="*/ 78778 w 496178"/>
                <a:gd name="connsiteY63" fmla="*/ 572217 h 692942"/>
                <a:gd name="connsiteX64" fmla="*/ 78778 w 496178"/>
                <a:gd name="connsiteY64" fmla="*/ 569582 h 692942"/>
                <a:gd name="connsiteX65" fmla="*/ 78778 w 496178"/>
                <a:gd name="connsiteY65" fmla="*/ 566947 h 692942"/>
                <a:gd name="connsiteX66" fmla="*/ 42025 w 496178"/>
                <a:gd name="connsiteY66" fmla="*/ 496078 h 692942"/>
                <a:gd name="connsiteX67" fmla="*/ 26213 w 496178"/>
                <a:gd name="connsiteY67" fmla="*/ 451491 h 692942"/>
                <a:gd name="connsiteX68" fmla="*/ 0 w 496178"/>
                <a:gd name="connsiteY68" fmla="*/ 435750 h 692942"/>
                <a:gd name="connsiteX69" fmla="*/ 21012 w 496178"/>
                <a:gd name="connsiteY69" fmla="*/ 409469 h 692942"/>
                <a:gd name="connsiteX70" fmla="*/ 55131 w 496178"/>
                <a:gd name="connsiteY70" fmla="*/ 438316 h 692942"/>
                <a:gd name="connsiteX71" fmla="*/ 42025 w 496178"/>
                <a:gd name="connsiteY71" fmla="*/ 354342 h 692942"/>
                <a:gd name="connsiteX72" fmla="*/ 62967 w 496178"/>
                <a:gd name="connsiteY72" fmla="*/ 341236 h 692942"/>
                <a:gd name="connsiteX73" fmla="*/ 44590 w 496178"/>
                <a:gd name="connsiteY73" fmla="*/ 304484 h 692942"/>
                <a:gd name="connsiteX74" fmla="*/ 62967 w 496178"/>
                <a:gd name="connsiteY74" fmla="*/ 280838 h 692942"/>
                <a:gd name="connsiteX75" fmla="*/ 31484 w 496178"/>
                <a:gd name="connsiteY75" fmla="*/ 244087 h 692942"/>
                <a:gd name="connsiteX76" fmla="*/ 13107 w 496178"/>
                <a:gd name="connsiteY76" fmla="*/ 199499 h 692942"/>
                <a:gd name="connsiteX77" fmla="*/ 26213 w 496178"/>
                <a:gd name="connsiteY77" fmla="*/ 178488 h 692942"/>
                <a:gd name="connsiteX78" fmla="*/ 15742 w 496178"/>
                <a:gd name="connsiteY78" fmla="*/ 136467 h 692942"/>
                <a:gd name="connsiteX79" fmla="*/ 31484 w 496178"/>
                <a:gd name="connsiteY79" fmla="*/ 139102 h 692942"/>
                <a:gd name="connsiteX80" fmla="*/ 31484 w 496178"/>
                <a:gd name="connsiteY80" fmla="*/ 99715 h 692942"/>
                <a:gd name="connsiteX81" fmla="*/ 31484 w 496178"/>
                <a:gd name="connsiteY81" fmla="*/ 26212 h 692942"/>
                <a:gd name="connsiteX82" fmla="*/ 178499 w 496178"/>
                <a:gd name="connsiteY82" fmla="*/ 28847 h 692942"/>
                <a:gd name="connsiteX83" fmla="*/ 175864 w 496178"/>
                <a:gd name="connsiteY83" fmla="*/ 5201 h 692942"/>
                <a:gd name="connsiteX84" fmla="*/ 317679 w 496178"/>
                <a:gd name="connsiteY84" fmla="*/ 0 h 692942"/>
                <a:gd name="connsiteX85" fmla="*/ 317679 w 496178"/>
                <a:gd name="connsiteY85" fmla="*/ 94514 h 692942"/>
                <a:gd name="connsiteX86" fmla="*/ 459424 w 496178"/>
                <a:gd name="connsiteY86" fmla="*/ 97080 h 692942"/>
                <a:gd name="connsiteX87" fmla="*/ 459424 w 496178"/>
                <a:gd name="connsiteY87" fmla="*/ 236251 h 692942"/>
                <a:gd name="connsiteX88" fmla="*/ 459424 w 496178"/>
                <a:gd name="connsiteY88" fmla="*/ 236251 h 69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96178" h="692942">
                  <a:moveTo>
                    <a:pt x="459424" y="236251"/>
                  </a:moveTo>
                  <a:lnTo>
                    <a:pt x="456789" y="270367"/>
                  </a:lnTo>
                  <a:lnTo>
                    <a:pt x="493543" y="293944"/>
                  </a:lnTo>
                  <a:lnTo>
                    <a:pt x="496178" y="325495"/>
                  </a:lnTo>
                  <a:lnTo>
                    <a:pt x="469965" y="351707"/>
                  </a:lnTo>
                  <a:lnTo>
                    <a:pt x="420035" y="359612"/>
                  </a:lnTo>
                  <a:lnTo>
                    <a:pt x="383281" y="370082"/>
                  </a:lnTo>
                  <a:lnTo>
                    <a:pt x="375445" y="393728"/>
                  </a:lnTo>
                  <a:lnTo>
                    <a:pt x="375445" y="488243"/>
                  </a:lnTo>
                  <a:lnTo>
                    <a:pt x="399023" y="551206"/>
                  </a:lnTo>
                  <a:lnTo>
                    <a:pt x="364904" y="572217"/>
                  </a:lnTo>
                  <a:lnTo>
                    <a:pt x="294032" y="564381"/>
                  </a:lnTo>
                  <a:lnTo>
                    <a:pt x="278290" y="593227"/>
                  </a:lnTo>
                  <a:lnTo>
                    <a:pt x="280925" y="653625"/>
                  </a:lnTo>
                  <a:lnTo>
                    <a:pt x="273019" y="666731"/>
                  </a:lnTo>
                  <a:lnTo>
                    <a:pt x="228429" y="692942"/>
                  </a:lnTo>
                  <a:lnTo>
                    <a:pt x="207417" y="692942"/>
                  </a:lnTo>
                  <a:lnTo>
                    <a:pt x="202147" y="653625"/>
                  </a:lnTo>
                  <a:lnTo>
                    <a:pt x="220524" y="608968"/>
                  </a:lnTo>
                  <a:lnTo>
                    <a:pt x="212618" y="580122"/>
                  </a:lnTo>
                  <a:lnTo>
                    <a:pt x="168028" y="577487"/>
                  </a:lnTo>
                  <a:lnTo>
                    <a:pt x="165393" y="580122"/>
                  </a:lnTo>
                  <a:lnTo>
                    <a:pt x="162758" y="582688"/>
                  </a:lnTo>
                  <a:lnTo>
                    <a:pt x="162758" y="585323"/>
                  </a:lnTo>
                  <a:lnTo>
                    <a:pt x="160123" y="585323"/>
                  </a:lnTo>
                  <a:lnTo>
                    <a:pt x="157487" y="587958"/>
                  </a:lnTo>
                  <a:lnTo>
                    <a:pt x="154921" y="587958"/>
                  </a:lnTo>
                  <a:lnTo>
                    <a:pt x="152286" y="590592"/>
                  </a:lnTo>
                  <a:lnTo>
                    <a:pt x="149651" y="593227"/>
                  </a:lnTo>
                  <a:lnTo>
                    <a:pt x="147016" y="595862"/>
                  </a:lnTo>
                  <a:lnTo>
                    <a:pt x="144381" y="598497"/>
                  </a:lnTo>
                  <a:lnTo>
                    <a:pt x="141745" y="598497"/>
                  </a:lnTo>
                  <a:lnTo>
                    <a:pt x="141745" y="601133"/>
                  </a:lnTo>
                  <a:lnTo>
                    <a:pt x="139110" y="601133"/>
                  </a:lnTo>
                  <a:lnTo>
                    <a:pt x="136475" y="603698"/>
                  </a:lnTo>
                  <a:lnTo>
                    <a:pt x="133909" y="603698"/>
                  </a:lnTo>
                  <a:lnTo>
                    <a:pt x="133909" y="606333"/>
                  </a:lnTo>
                  <a:lnTo>
                    <a:pt x="131274" y="606333"/>
                  </a:lnTo>
                  <a:lnTo>
                    <a:pt x="128639" y="608968"/>
                  </a:lnTo>
                  <a:lnTo>
                    <a:pt x="126004" y="608968"/>
                  </a:lnTo>
                  <a:lnTo>
                    <a:pt x="126004" y="611603"/>
                  </a:lnTo>
                  <a:lnTo>
                    <a:pt x="123368" y="611603"/>
                  </a:lnTo>
                  <a:lnTo>
                    <a:pt x="120733" y="611603"/>
                  </a:lnTo>
                  <a:lnTo>
                    <a:pt x="118098" y="611603"/>
                  </a:lnTo>
                  <a:lnTo>
                    <a:pt x="115532" y="608968"/>
                  </a:lnTo>
                  <a:lnTo>
                    <a:pt x="112897" y="608968"/>
                  </a:lnTo>
                  <a:lnTo>
                    <a:pt x="110262" y="608968"/>
                  </a:lnTo>
                  <a:lnTo>
                    <a:pt x="107627" y="608968"/>
                  </a:lnTo>
                  <a:lnTo>
                    <a:pt x="107627" y="606333"/>
                  </a:lnTo>
                  <a:lnTo>
                    <a:pt x="104992" y="606333"/>
                  </a:lnTo>
                  <a:lnTo>
                    <a:pt x="102356" y="603698"/>
                  </a:lnTo>
                  <a:lnTo>
                    <a:pt x="99721" y="598497"/>
                  </a:lnTo>
                  <a:lnTo>
                    <a:pt x="97155" y="595862"/>
                  </a:lnTo>
                  <a:lnTo>
                    <a:pt x="94520" y="593227"/>
                  </a:lnTo>
                  <a:lnTo>
                    <a:pt x="94520" y="590592"/>
                  </a:lnTo>
                  <a:lnTo>
                    <a:pt x="91885" y="590592"/>
                  </a:lnTo>
                  <a:lnTo>
                    <a:pt x="91885" y="587958"/>
                  </a:lnTo>
                  <a:lnTo>
                    <a:pt x="89250" y="587958"/>
                  </a:lnTo>
                  <a:lnTo>
                    <a:pt x="89250" y="585323"/>
                  </a:lnTo>
                  <a:lnTo>
                    <a:pt x="83979" y="580122"/>
                  </a:lnTo>
                  <a:lnTo>
                    <a:pt x="83979" y="577487"/>
                  </a:lnTo>
                  <a:lnTo>
                    <a:pt x="81344" y="574852"/>
                  </a:lnTo>
                  <a:lnTo>
                    <a:pt x="81344" y="572217"/>
                  </a:lnTo>
                  <a:lnTo>
                    <a:pt x="78778" y="572217"/>
                  </a:lnTo>
                  <a:lnTo>
                    <a:pt x="78778" y="569582"/>
                  </a:lnTo>
                  <a:lnTo>
                    <a:pt x="78778" y="566947"/>
                  </a:lnTo>
                  <a:lnTo>
                    <a:pt x="42025" y="496078"/>
                  </a:lnTo>
                  <a:lnTo>
                    <a:pt x="26213" y="451491"/>
                  </a:lnTo>
                  <a:lnTo>
                    <a:pt x="0" y="435750"/>
                  </a:lnTo>
                  <a:lnTo>
                    <a:pt x="21012" y="409469"/>
                  </a:lnTo>
                  <a:lnTo>
                    <a:pt x="55131" y="438316"/>
                  </a:lnTo>
                  <a:lnTo>
                    <a:pt x="42025" y="354342"/>
                  </a:lnTo>
                  <a:lnTo>
                    <a:pt x="62967" y="341236"/>
                  </a:lnTo>
                  <a:lnTo>
                    <a:pt x="44590" y="304484"/>
                  </a:lnTo>
                  <a:lnTo>
                    <a:pt x="62967" y="280838"/>
                  </a:lnTo>
                  <a:lnTo>
                    <a:pt x="31484" y="244087"/>
                  </a:lnTo>
                  <a:lnTo>
                    <a:pt x="13107" y="199499"/>
                  </a:lnTo>
                  <a:lnTo>
                    <a:pt x="26213" y="178488"/>
                  </a:lnTo>
                  <a:lnTo>
                    <a:pt x="15742" y="136467"/>
                  </a:lnTo>
                  <a:lnTo>
                    <a:pt x="31484" y="139102"/>
                  </a:lnTo>
                  <a:lnTo>
                    <a:pt x="31484" y="99715"/>
                  </a:lnTo>
                  <a:lnTo>
                    <a:pt x="31484" y="26212"/>
                  </a:lnTo>
                  <a:lnTo>
                    <a:pt x="178499" y="28847"/>
                  </a:lnTo>
                  <a:lnTo>
                    <a:pt x="175864" y="5201"/>
                  </a:lnTo>
                  <a:lnTo>
                    <a:pt x="317679" y="0"/>
                  </a:lnTo>
                  <a:lnTo>
                    <a:pt x="317679" y="94514"/>
                  </a:lnTo>
                  <a:lnTo>
                    <a:pt x="459424" y="97080"/>
                  </a:lnTo>
                  <a:lnTo>
                    <a:pt x="459424" y="236251"/>
                  </a:lnTo>
                  <a:lnTo>
                    <a:pt x="459424" y="236251"/>
                  </a:lnTo>
                  <a:close/>
                </a:path>
              </a:pathLst>
            </a:custGeom>
            <a:grpFill/>
            <a:ln w="9845" cap="rnd">
              <a:solidFill>
                <a:srgbClr val="FFFFFF"/>
              </a:solidFill>
              <a:prstDash val="solid"/>
              <a:round/>
            </a:ln>
          </p:spPr>
          <p:txBody>
            <a:bodyPr rtlCol="0" anchor="ctr"/>
            <a:lstStyle/>
            <a:p>
              <a:endParaRPr lang="en-US"/>
            </a:p>
          </p:txBody>
        </p:sp>
        <p:sp>
          <p:nvSpPr>
            <p:cNvPr id="70" name="Freeform 69" descr="Pike County">
              <a:extLst>
                <a:ext uri="{FF2B5EF4-FFF2-40B4-BE49-F238E27FC236}">
                  <a16:creationId xmlns:a16="http://schemas.microsoft.com/office/drawing/2014/main" id="{EECA4F47-F661-A2E0-A37E-6F52C29611CD}"/>
                </a:ext>
              </a:extLst>
            </p:cNvPr>
            <p:cNvSpPr/>
            <p:nvPr/>
          </p:nvSpPr>
          <p:spPr>
            <a:xfrm>
              <a:off x="4954825" y="5505261"/>
              <a:ext cx="501448" cy="519724"/>
            </a:xfrm>
            <a:custGeom>
              <a:avLst/>
              <a:gdLst>
                <a:gd name="connsiteX0" fmla="*/ 283560 w 501448"/>
                <a:gd name="connsiteY0" fmla="*/ 5201 h 519724"/>
                <a:gd name="connsiteX1" fmla="*/ 307207 w 501448"/>
                <a:gd name="connsiteY1" fmla="*/ 15741 h 519724"/>
                <a:gd name="connsiteX2" fmla="*/ 351798 w 501448"/>
                <a:gd name="connsiteY2" fmla="*/ 0 h 519724"/>
                <a:gd name="connsiteX3" fmla="*/ 391187 w 501448"/>
                <a:gd name="connsiteY3" fmla="*/ 31482 h 519724"/>
                <a:gd name="connsiteX4" fmla="*/ 406928 w 501448"/>
                <a:gd name="connsiteY4" fmla="*/ 55128 h 519724"/>
                <a:gd name="connsiteX5" fmla="*/ 454223 w 501448"/>
                <a:gd name="connsiteY5" fmla="*/ 18376 h 519724"/>
                <a:gd name="connsiteX6" fmla="*/ 501448 w 501448"/>
                <a:gd name="connsiteY6" fmla="*/ 57693 h 519724"/>
                <a:gd name="connsiteX7" fmla="*/ 498883 w 501448"/>
                <a:gd name="connsiteY7" fmla="*/ 519724 h 519724"/>
                <a:gd name="connsiteX8" fmla="*/ 207417 w 501448"/>
                <a:gd name="connsiteY8" fmla="*/ 517089 h 519724"/>
                <a:gd name="connsiteX9" fmla="*/ 183770 w 501448"/>
                <a:gd name="connsiteY9" fmla="*/ 493443 h 519724"/>
                <a:gd name="connsiteX10" fmla="*/ 186405 w 501448"/>
                <a:gd name="connsiteY10" fmla="*/ 273002 h 519724"/>
                <a:gd name="connsiteX11" fmla="*/ 133909 w 501448"/>
                <a:gd name="connsiteY11" fmla="*/ 262463 h 519724"/>
                <a:gd name="connsiteX12" fmla="*/ 115532 w 501448"/>
                <a:gd name="connsiteY12" fmla="*/ 278203 h 519724"/>
                <a:gd name="connsiteX13" fmla="*/ 94520 w 501448"/>
                <a:gd name="connsiteY13" fmla="*/ 270367 h 519724"/>
                <a:gd name="connsiteX14" fmla="*/ 68307 w 501448"/>
                <a:gd name="connsiteY14" fmla="*/ 280838 h 519724"/>
                <a:gd name="connsiteX15" fmla="*/ 68307 w 501448"/>
                <a:gd name="connsiteY15" fmla="*/ 181123 h 519724"/>
                <a:gd name="connsiteX16" fmla="*/ 21012 w 501448"/>
                <a:gd name="connsiteY16" fmla="*/ 181123 h 519724"/>
                <a:gd name="connsiteX17" fmla="*/ 21012 w 501448"/>
                <a:gd name="connsiteY17" fmla="*/ 133831 h 519724"/>
                <a:gd name="connsiteX18" fmla="*/ 0 w 501448"/>
                <a:gd name="connsiteY18" fmla="*/ 133831 h 519724"/>
                <a:gd name="connsiteX19" fmla="*/ 0 w 501448"/>
                <a:gd name="connsiteY19" fmla="*/ 21011 h 519724"/>
                <a:gd name="connsiteX20" fmla="*/ 28918 w 501448"/>
                <a:gd name="connsiteY20" fmla="*/ 26212 h 519724"/>
                <a:gd name="connsiteX21" fmla="*/ 42024 w 501448"/>
                <a:gd name="connsiteY21" fmla="*/ 13106 h 519724"/>
                <a:gd name="connsiteX22" fmla="*/ 63036 w 501448"/>
                <a:gd name="connsiteY22" fmla="*/ 34117 h 519724"/>
                <a:gd name="connsiteX23" fmla="*/ 94520 w 501448"/>
                <a:gd name="connsiteY23" fmla="*/ 13106 h 519724"/>
                <a:gd name="connsiteX24" fmla="*/ 107696 w 501448"/>
                <a:gd name="connsiteY24" fmla="*/ 55128 h 519724"/>
                <a:gd name="connsiteX25" fmla="*/ 128639 w 501448"/>
                <a:gd name="connsiteY25" fmla="*/ 47222 h 519724"/>
                <a:gd name="connsiteX26" fmla="*/ 139179 w 501448"/>
                <a:gd name="connsiteY26" fmla="*/ 7836 h 519724"/>
                <a:gd name="connsiteX27" fmla="*/ 220524 w 501448"/>
                <a:gd name="connsiteY27" fmla="*/ 60328 h 519724"/>
                <a:gd name="connsiteX28" fmla="*/ 283560 w 501448"/>
                <a:gd name="connsiteY28" fmla="*/ 5201 h 519724"/>
                <a:gd name="connsiteX29" fmla="*/ 283560 w 501448"/>
                <a:gd name="connsiteY29" fmla="*/ 5201 h 51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448" h="519724">
                  <a:moveTo>
                    <a:pt x="283560" y="5201"/>
                  </a:moveTo>
                  <a:lnTo>
                    <a:pt x="307207" y="15741"/>
                  </a:lnTo>
                  <a:lnTo>
                    <a:pt x="351798" y="0"/>
                  </a:lnTo>
                  <a:lnTo>
                    <a:pt x="391187" y="31482"/>
                  </a:lnTo>
                  <a:lnTo>
                    <a:pt x="406928" y="55128"/>
                  </a:lnTo>
                  <a:lnTo>
                    <a:pt x="454223" y="18376"/>
                  </a:lnTo>
                  <a:lnTo>
                    <a:pt x="501448" y="57693"/>
                  </a:lnTo>
                  <a:lnTo>
                    <a:pt x="498883" y="519724"/>
                  </a:lnTo>
                  <a:lnTo>
                    <a:pt x="207417" y="517089"/>
                  </a:lnTo>
                  <a:lnTo>
                    <a:pt x="183770" y="493443"/>
                  </a:lnTo>
                  <a:lnTo>
                    <a:pt x="186405" y="273002"/>
                  </a:lnTo>
                  <a:lnTo>
                    <a:pt x="133909" y="262463"/>
                  </a:lnTo>
                  <a:lnTo>
                    <a:pt x="115532" y="278203"/>
                  </a:lnTo>
                  <a:lnTo>
                    <a:pt x="94520" y="270367"/>
                  </a:lnTo>
                  <a:lnTo>
                    <a:pt x="68307" y="280838"/>
                  </a:lnTo>
                  <a:lnTo>
                    <a:pt x="68307" y="181123"/>
                  </a:lnTo>
                  <a:lnTo>
                    <a:pt x="21012" y="181123"/>
                  </a:lnTo>
                  <a:lnTo>
                    <a:pt x="21012" y="133831"/>
                  </a:lnTo>
                  <a:lnTo>
                    <a:pt x="0" y="133831"/>
                  </a:lnTo>
                  <a:lnTo>
                    <a:pt x="0" y="21011"/>
                  </a:lnTo>
                  <a:lnTo>
                    <a:pt x="28918" y="26212"/>
                  </a:lnTo>
                  <a:lnTo>
                    <a:pt x="42024" y="13106"/>
                  </a:lnTo>
                  <a:lnTo>
                    <a:pt x="63036" y="34117"/>
                  </a:lnTo>
                  <a:lnTo>
                    <a:pt x="94520" y="13106"/>
                  </a:lnTo>
                  <a:lnTo>
                    <a:pt x="107696" y="55128"/>
                  </a:lnTo>
                  <a:lnTo>
                    <a:pt x="128639" y="47222"/>
                  </a:lnTo>
                  <a:lnTo>
                    <a:pt x="139179" y="7836"/>
                  </a:lnTo>
                  <a:lnTo>
                    <a:pt x="220524" y="60328"/>
                  </a:lnTo>
                  <a:lnTo>
                    <a:pt x="283560" y="5201"/>
                  </a:lnTo>
                  <a:lnTo>
                    <a:pt x="283560" y="5201"/>
                  </a:lnTo>
                  <a:close/>
                </a:path>
              </a:pathLst>
            </a:custGeom>
            <a:grpFill/>
            <a:ln w="9845" cap="rnd">
              <a:solidFill>
                <a:srgbClr val="FFFFFF"/>
              </a:solidFill>
              <a:prstDash val="solid"/>
              <a:round/>
            </a:ln>
          </p:spPr>
          <p:txBody>
            <a:bodyPr rtlCol="0" anchor="ctr"/>
            <a:lstStyle/>
            <a:p>
              <a:endParaRPr lang="en-US"/>
            </a:p>
          </p:txBody>
        </p:sp>
        <p:sp>
          <p:nvSpPr>
            <p:cNvPr id="71" name="Freeform 70" descr="Porter County">
              <a:extLst>
                <a:ext uri="{FF2B5EF4-FFF2-40B4-BE49-F238E27FC236}">
                  <a16:creationId xmlns:a16="http://schemas.microsoft.com/office/drawing/2014/main" id="{6B1FE1DF-0C1B-0D66-3FB7-805AA4E6E1A1}"/>
                </a:ext>
              </a:extLst>
            </p:cNvPr>
            <p:cNvSpPr/>
            <p:nvPr/>
          </p:nvSpPr>
          <p:spPr>
            <a:xfrm>
              <a:off x="5306622" y="323622"/>
              <a:ext cx="359703" cy="805832"/>
            </a:xfrm>
            <a:custGeom>
              <a:avLst/>
              <a:gdLst>
                <a:gd name="connsiteX0" fmla="*/ 262548 w 359703"/>
                <a:gd name="connsiteY0" fmla="*/ 47222 h 805832"/>
                <a:gd name="connsiteX1" fmla="*/ 357068 w 359703"/>
                <a:gd name="connsiteY1" fmla="*/ 2635 h 805832"/>
                <a:gd name="connsiteX2" fmla="*/ 359703 w 359703"/>
                <a:gd name="connsiteY2" fmla="*/ 0 h 805832"/>
                <a:gd name="connsiteX3" fmla="*/ 359703 w 359703"/>
                <a:gd name="connsiteY3" fmla="*/ 10471 h 805832"/>
                <a:gd name="connsiteX4" fmla="*/ 359703 w 359703"/>
                <a:gd name="connsiteY4" fmla="*/ 13106 h 805832"/>
                <a:gd name="connsiteX5" fmla="*/ 359703 w 359703"/>
                <a:gd name="connsiteY5" fmla="*/ 18376 h 805832"/>
                <a:gd name="connsiteX6" fmla="*/ 359703 w 359703"/>
                <a:gd name="connsiteY6" fmla="*/ 23646 h 805832"/>
                <a:gd name="connsiteX7" fmla="*/ 359703 w 359703"/>
                <a:gd name="connsiteY7" fmla="*/ 26212 h 805832"/>
                <a:gd name="connsiteX8" fmla="*/ 359703 w 359703"/>
                <a:gd name="connsiteY8" fmla="*/ 31482 h 805832"/>
                <a:gd name="connsiteX9" fmla="*/ 359703 w 359703"/>
                <a:gd name="connsiteY9" fmla="*/ 406834 h 805832"/>
                <a:gd name="connsiteX10" fmla="*/ 357068 w 359703"/>
                <a:gd name="connsiteY10" fmla="*/ 776986 h 805832"/>
                <a:gd name="connsiteX11" fmla="*/ 309843 w 359703"/>
                <a:gd name="connsiteY11" fmla="*/ 805832 h 805832"/>
                <a:gd name="connsiteX12" fmla="*/ 196946 w 359703"/>
                <a:gd name="connsiteY12" fmla="*/ 721858 h 805832"/>
                <a:gd name="connsiteX13" fmla="*/ 110331 w 359703"/>
                <a:gd name="connsiteY13" fmla="*/ 695577 h 805832"/>
                <a:gd name="connsiteX14" fmla="*/ 34188 w 359703"/>
                <a:gd name="connsiteY14" fmla="*/ 727128 h 805832"/>
                <a:gd name="connsiteX15" fmla="*/ 0 w 359703"/>
                <a:gd name="connsiteY15" fmla="*/ 766446 h 805832"/>
                <a:gd name="connsiteX16" fmla="*/ 0 w 359703"/>
                <a:gd name="connsiteY16" fmla="*/ 664096 h 805832"/>
                <a:gd name="connsiteX17" fmla="*/ 0 w 359703"/>
                <a:gd name="connsiteY17" fmla="*/ 593227 h 805832"/>
                <a:gd name="connsiteX18" fmla="*/ 2635 w 359703"/>
                <a:gd name="connsiteY18" fmla="*/ 517089 h 805832"/>
                <a:gd name="connsiteX19" fmla="*/ 2635 w 359703"/>
                <a:gd name="connsiteY19" fmla="*/ 475067 h 805832"/>
                <a:gd name="connsiteX20" fmla="*/ 2635 w 359703"/>
                <a:gd name="connsiteY20" fmla="*/ 451491 h 805832"/>
                <a:gd name="connsiteX21" fmla="*/ 2635 w 359703"/>
                <a:gd name="connsiteY21" fmla="*/ 312389 h 805832"/>
                <a:gd name="connsiteX22" fmla="*/ 2635 w 359703"/>
                <a:gd name="connsiteY22" fmla="*/ 278203 h 805832"/>
                <a:gd name="connsiteX23" fmla="*/ 2635 w 359703"/>
                <a:gd name="connsiteY23" fmla="*/ 191594 h 805832"/>
                <a:gd name="connsiteX24" fmla="*/ 0 w 359703"/>
                <a:gd name="connsiteY24" fmla="*/ 188959 h 805832"/>
                <a:gd name="connsiteX25" fmla="*/ 0 w 359703"/>
                <a:gd name="connsiteY25" fmla="*/ 139102 h 805832"/>
                <a:gd name="connsiteX26" fmla="*/ 2635 w 359703"/>
                <a:gd name="connsiteY26" fmla="*/ 139102 h 805832"/>
                <a:gd name="connsiteX27" fmla="*/ 26283 w 359703"/>
                <a:gd name="connsiteY27" fmla="*/ 133832 h 805832"/>
                <a:gd name="connsiteX28" fmla="*/ 44660 w 359703"/>
                <a:gd name="connsiteY28" fmla="*/ 131266 h 805832"/>
                <a:gd name="connsiteX29" fmla="*/ 78778 w 359703"/>
                <a:gd name="connsiteY29" fmla="*/ 118091 h 805832"/>
                <a:gd name="connsiteX30" fmla="*/ 78778 w 359703"/>
                <a:gd name="connsiteY30" fmla="*/ 104985 h 805832"/>
                <a:gd name="connsiteX31" fmla="*/ 120803 w 359703"/>
                <a:gd name="connsiteY31" fmla="*/ 97080 h 805832"/>
                <a:gd name="connsiteX32" fmla="*/ 128708 w 359703"/>
                <a:gd name="connsiteY32" fmla="*/ 104985 h 805832"/>
                <a:gd name="connsiteX33" fmla="*/ 194310 w 359703"/>
                <a:gd name="connsiteY33" fmla="*/ 78704 h 805832"/>
                <a:gd name="connsiteX34" fmla="*/ 241536 w 359703"/>
                <a:gd name="connsiteY34" fmla="*/ 57763 h 805832"/>
                <a:gd name="connsiteX35" fmla="*/ 262548 w 359703"/>
                <a:gd name="connsiteY35" fmla="*/ 47222 h 805832"/>
                <a:gd name="connsiteX36" fmla="*/ 262548 w 359703"/>
                <a:gd name="connsiteY36" fmla="*/ 47222 h 8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9703" h="805832">
                  <a:moveTo>
                    <a:pt x="262548" y="47222"/>
                  </a:moveTo>
                  <a:lnTo>
                    <a:pt x="357068" y="2635"/>
                  </a:lnTo>
                  <a:lnTo>
                    <a:pt x="359703" y="0"/>
                  </a:lnTo>
                  <a:lnTo>
                    <a:pt x="359703" y="10471"/>
                  </a:lnTo>
                  <a:lnTo>
                    <a:pt x="359703" y="13106"/>
                  </a:lnTo>
                  <a:lnTo>
                    <a:pt x="359703" y="18376"/>
                  </a:lnTo>
                  <a:lnTo>
                    <a:pt x="359703" y="23646"/>
                  </a:lnTo>
                  <a:lnTo>
                    <a:pt x="359703" y="26212"/>
                  </a:lnTo>
                  <a:lnTo>
                    <a:pt x="359703" y="31482"/>
                  </a:lnTo>
                  <a:lnTo>
                    <a:pt x="359703" y="406834"/>
                  </a:lnTo>
                  <a:lnTo>
                    <a:pt x="357068" y="776986"/>
                  </a:lnTo>
                  <a:lnTo>
                    <a:pt x="309843" y="805832"/>
                  </a:lnTo>
                  <a:lnTo>
                    <a:pt x="196946" y="721858"/>
                  </a:lnTo>
                  <a:lnTo>
                    <a:pt x="110331" y="695577"/>
                  </a:lnTo>
                  <a:lnTo>
                    <a:pt x="34188" y="727128"/>
                  </a:lnTo>
                  <a:lnTo>
                    <a:pt x="0" y="766446"/>
                  </a:lnTo>
                  <a:lnTo>
                    <a:pt x="0" y="664096"/>
                  </a:lnTo>
                  <a:lnTo>
                    <a:pt x="0" y="593227"/>
                  </a:lnTo>
                  <a:lnTo>
                    <a:pt x="2635" y="517089"/>
                  </a:lnTo>
                  <a:lnTo>
                    <a:pt x="2635" y="475067"/>
                  </a:lnTo>
                  <a:lnTo>
                    <a:pt x="2635" y="451491"/>
                  </a:lnTo>
                  <a:lnTo>
                    <a:pt x="2635" y="312389"/>
                  </a:lnTo>
                  <a:lnTo>
                    <a:pt x="2635" y="278203"/>
                  </a:lnTo>
                  <a:lnTo>
                    <a:pt x="2635" y="191594"/>
                  </a:lnTo>
                  <a:lnTo>
                    <a:pt x="0" y="188959"/>
                  </a:lnTo>
                  <a:lnTo>
                    <a:pt x="0" y="139102"/>
                  </a:lnTo>
                  <a:lnTo>
                    <a:pt x="2635" y="139102"/>
                  </a:lnTo>
                  <a:lnTo>
                    <a:pt x="26283" y="133832"/>
                  </a:lnTo>
                  <a:lnTo>
                    <a:pt x="44660" y="131266"/>
                  </a:lnTo>
                  <a:lnTo>
                    <a:pt x="78778" y="118091"/>
                  </a:lnTo>
                  <a:lnTo>
                    <a:pt x="78778" y="104985"/>
                  </a:lnTo>
                  <a:lnTo>
                    <a:pt x="120803" y="97080"/>
                  </a:lnTo>
                  <a:lnTo>
                    <a:pt x="128708" y="104985"/>
                  </a:lnTo>
                  <a:lnTo>
                    <a:pt x="194310" y="78704"/>
                  </a:lnTo>
                  <a:lnTo>
                    <a:pt x="241536" y="57763"/>
                  </a:lnTo>
                  <a:lnTo>
                    <a:pt x="262548" y="47222"/>
                  </a:lnTo>
                  <a:lnTo>
                    <a:pt x="262548" y="47222"/>
                  </a:lnTo>
                  <a:close/>
                </a:path>
              </a:pathLst>
            </a:custGeom>
            <a:grpFill/>
            <a:ln w="9845" cap="rnd">
              <a:solidFill>
                <a:srgbClr val="FFFFFF"/>
              </a:solidFill>
              <a:prstDash val="solid"/>
              <a:round/>
            </a:ln>
          </p:spPr>
          <p:txBody>
            <a:bodyPr rtlCol="0" anchor="ctr"/>
            <a:lstStyle/>
            <a:p>
              <a:endParaRPr lang="en-US"/>
            </a:p>
          </p:txBody>
        </p:sp>
        <p:sp>
          <p:nvSpPr>
            <p:cNvPr id="72" name="Freeform 71" descr="Posey County">
              <a:extLst>
                <a:ext uri="{FF2B5EF4-FFF2-40B4-BE49-F238E27FC236}">
                  <a16:creationId xmlns:a16="http://schemas.microsoft.com/office/drawing/2014/main" id="{43DBD32C-E1A8-EF0C-5692-F1AC38DC9AC9}"/>
                </a:ext>
              </a:extLst>
            </p:cNvPr>
            <p:cNvSpPr/>
            <p:nvPr/>
          </p:nvSpPr>
          <p:spPr>
            <a:xfrm>
              <a:off x="4125226" y="6014445"/>
              <a:ext cx="530296" cy="750774"/>
            </a:xfrm>
            <a:custGeom>
              <a:avLst/>
              <a:gdLst>
                <a:gd name="connsiteX0" fmla="*/ 511920 w 530296"/>
                <a:gd name="connsiteY0" fmla="*/ 443655 h 750774"/>
                <a:gd name="connsiteX1" fmla="*/ 511920 w 530296"/>
                <a:gd name="connsiteY1" fmla="*/ 459396 h 750774"/>
                <a:gd name="connsiteX2" fmla="*/ 511920 w 530296"/>
                <a:gd name="connsiteY2" fmla="*/ 462031 h 750774"/>
                <a:gd name="connsiteX3" fmla="*/ 511920 w 530296"/>
                <a:gd name="connsiteY3" fmla="*/ 464666 h 750774"/>
                <a:gd name="connsiteX4" fmla="*/ 511920 w 530296"/>
                <a:gd name="connsiteY4" fmla="*/ 475137 h 750774"/>
                <a:gd name="connsiteX5" fmla="*/ 509354 w 530296"/>
                <a:gd name="connsiteY5" fmla="*/ 548640 h 750774"/>
                <a:gd name="connsiteX6" fmla="*/ 477801 w 530296"/>
                <a:gd name="connsiteY6" fmla="*/ 556545 h 750774"/>
                <a:gd name="connsiteX7" fmla="*/ 427941 w 530296"/>
                <a:gd name="connsiteY7" fmla="*/ 559180 h 750774"/>
                <a:gd name="connsiteX8" fmla="*/ 385916 w 530296"/>
                <a:gd name="connsiteY8" fmla="*/ 585392 h 750774"/>
                <a:gd name="connsiteX9" fmla="*/ 336056 w 530296"/>
                <a:gd name="connsiteY9" fmla="*/ 580122 h 750774"/>
                <a:gd name="connsiteX10" fmla="*/ 283560 w 530296"/>
                <a:gd name="connsiteY10" fmla="*/ 504053 h 750774"/>
                <a:gd name="connsiteX11" fmla="*/ 252007 w 530296"/>
                <a:gd name="connsiteY11" fmla="*/ 496148 h 750774"/>
                <a:gd name="connsiteX12" fmla="*/ 215253 w 530296"/>
                <a:gd name="connsiteY12" fmla="*/ 538170 h 750774"/>
                <a:gd name="connsiteX13" fmla="*/ 196876 w 530296"/>
                <a:gd name="connsiteY13" fmla="*/ 564381 h 750774"/>
                <a:gd name="connsiteX14" fmla="*/ 202147 w 530296"/>
                <a:gd name="connsiteY14" fmla="*/ 593297 h 750774"/>
                <a:gd name="connsiteX15" fmla="*/ 238901 w 530296"/>
                <a:gd name="connsiteY15" fmla="*/ 643154 h 750774"/>
                <a:gd name="connsiteX16" fmla="*/ 241536 w 530296"/>
                <a:gd name="connsiteY16" fmla="*/ 685107 h 750774"/>
                <a:gd name="connsiteX17" fmla="*/ 204782 w 530296"/>
                <a:gd name="connsiteY17" fmla="*/ 708753 h 750774"/>
                <a:gd name="connsiteX18" fmla="*/ 183770 w 530296"/>
                <a:gd name="connsiteY18" fmla="*/ 750774 h 750774"/>
                <a:gd name="connsiteX19" fmla="*/ 170663 w 530296"/>
                <a:gd name="connsiteY19" fmla="*/ 748139 h 750774"/>
                <a:gd name="connsiteX20" fmla="*/ 147016 w 530296"/>
                <a:gd name="connsiteY20" fmla="*/ 724494 h 750774"/>
                <a:gd name="connsiteX21" fmla="*/ 102356 w 530296"/>
                <a:gd name="connsiteY21" fmla="*/ 700917 h 750774"/>
                <a:gd name="connsiteX22" fmla="*/ 81344 w 530296"/>
                <a:gd name="connsiteY22" fmla="*/ 703483 h 750774"/>
                <a:gd name="connsiteX23" fmla="*/ 70873 w 530296"/>
                <a:gd name="connsiteY23" fmla="*/ 687742 h 750774"/>
                <a:gd name="connsiteX24" fmla="*/ 36754 w 530296"/>
                <a:gd name="connsiteY24" fmla="*/ 700917 h 750774"/>
                <a:gd name="connsiteX25" fmla="*/ 0 w 530296"/>
                <a:gd name="connsiteY25" fmla="*/ 674636 h 750774"/>
                <a:gd name="connsiteX26" fmla="*/ 13107 w 530296"/>
                <a:gd name="connsiteY26" fmla="*/ 650990 h 750774"/>
                <a:gd name="connsiteX27" fmla="*/ 60401 w 530296"/>
                <a:gd name="connsiteY27" fmla="*/ 666800 h 750774"/>
                <a:gd name="connsiteX28" fmla="*/ 81344 w 530296"/>
                <a:gd name="connsiteY28" fmla="*/ 658895 h 750774"/>
                <a:gd name="connsiteX29" fmla="*/ 81344 w 530296"/>
                <a:gd name="connsiteY29" fmla="*/ 640519 h 750774"/>
                <a:gd name="connsiteX30" fmla="*/ 42024 w 530296"/>
                <a:gd name="connsiteY30" fmla="*/ 622144 h 750774"/>
                <a:gd name="connsiteX31" fmla="*/ 18377 w 530296"/>
                <a:gd name="connsiteY31" fmla="*/ 572286 h 750774"/>
                <a:gd name="connsiteX32" fmla="*/ 0 w 530296"/>
                <a:gd name="connsiteY32" fmla="*/ 553910 h 750774"/>
                <a:gd name="connsiteX33" fmla="*/ 73508 w 530296"/>
                <a:gd name="connsiteY33" fmla="*/ 551275 h 750774"/>
                <a:gd name="connsiteX34" fmla="*/ 73508 w 530296"/>
                <a:gd name="connsiteY34" fmla="*/ 514523 h 750774"/>
                <a:gd name="connsiteX35" fmla="*/ 49861 w 530296"/>
                <a:gd name="connsiteY35" fmla="*/ 511888 h 750774"/>
                <a:gd name="connsiteX36" fmla="*/ 70873 w 530296"/>
                <a:gd name="connsiteY36" fmla="*/ 498783 h 750774"/>
                <a:gd name="connsiteX37" fmla="*/ 97155 w 530296"/>
                <a:gd name="connsiteY37" fmla="*/ 391163 h 750774"/>
                <a:gd name="connsiteX38" fmla="*/ 91885 w 530296"/>
                <a:gd name="connsiteY38" fmla="*/ 322929 h 750774"/>
                <a:gd name="connsiteX39" fmla="*/ 139110 w 530296"/>
                <a:gd name="connsiteY39" fmla="*/ 286178 h 750774"/>
                <a:gd name="connsiteX40" fmla="*/ 139110 w 530296"/>
                <a:gd name="connsiteY40" fmla="*/ 231050 h 750774"/>
                <a:gd name="connsiteX41" fmla="*/ 152286 w 530296"/>
                <a:gd name="connsiteY41" fmla="*/ 199499 h 750774"/>
                <a:gd name="connsiteX42" fmla="*/ 238901 w 530296"/>
                <a:gd name="connsiteY42" fmla="*/ 115525 h 750774"/>
                <a:gd name="connsiteX43" fmla="*/ 225794 w 530296"/>
                <a:gd name="connsiteY43" fmla="*/ 97149 h 750774"/>
                <a:gd name="connsiteX44" fmla="*/ 181134 w 530296"/>
                <a:gd name="connsiteY44" fmla="*/ 76139 h 750774"/>
                <a:gd name="connsiteX45" fmla="*/ 149651 w 530296"/>
                <a:gd name="connsiteY45" fmla="*/ 0 h 750774"/>
                <a:gd name="connsiteX46" fmla="*/ 388551 w 530296"/>
                <a:gd name="connsiteY46" fmla="*/ 5270 h 750774"/>
                <a:gd name="connsiteX47" fmla="*/ 388551 w 530296"/>
                <a:gd name="connsiteY47" fmla="*/ 49927 h 750774"/>
                <a:gd name="connsiteX48" fmla="*/ 530297 w 530296"/>
                <a:gd name="connsiteY48" fmla="*/ 52562 h 750774"/>
                <a:gd name="connsiteX49" fmla="*/ 530297 w 530296"/>
                <a:gd name="connsiteY49" fmla="*/ 107620 h 750774"/>
                <a:gd name="connsiteX50" fmla="*/ 527731 w 530296"/>
                <a:gd name="connsiteY50" fmla="*/ 178558 h 750774"/>
                <a:gd name="connsiteX51" fmla="*/ 519825 w 530296"/>
                <a:gd name="connsiteY51" fmla="*/ 178558 h 750774"/>
                <a:gd name="connsiteX52" fmla="*/ 514555 w 530296"/>
                <a:gd name="connsiteY52" fmla="*/ 391163 h 750774"/>
                <a:gd name="connsiteX53" fmla="*/ 511920 w 530296"/>
                <a:gd name="connsiteY53" fmla="*/ 443655 h 750774"/>
                <a:gd name="connsiteX54" fmla="*/ 511920 w 530296"/>
                <a:gd name="connsiteY54" fmla="*/ 443655 h 75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0296" h="750774">
                  <a:moveTo>
                    <a:pt x="511920" y="443655"/>
                  </a:moveTo>
                  <a:lnTo>
                    <a:pt x="511920" y="459396"/>
                  </a:lnTo>
                  <a:lnTo>
                    <a:pt x="511920" y="462031"/>
                  </a:lnTo>
                  <a:lnTo>
                    <a:pt x="511920" y="464666"/>
                  </a:lnTo>
                  <a:lnTo>
                    <a:pt x="511920" y="475137"/>
                  </a:lnTo>
                  <a:lnTo>
                    <a:pt x="509354" y="548640"/>
                  </a:lnTo>
                  <a:lnTo>
                    <a:pt x="477801" y="556545"/>
                  </a:lnTo>
                  <a:lnTo>
                    <a:pt x="427941" y="559180"/>
                  </a:lnTo>
                  <a:lnTo>
                    <a:pt x="385916" y="585392"/>
                  </a:lnTo>
                  <a:lnTo>
                    <a:pt x="336056" y="580122"/>
                  </a:lnTo>
                  <a:lnTo>
                    <a:pt x="283560" y="504053"/>
                  </a:lnTo>
                  <a:lnTo>
                    <a:pt x="252007" y="496148"/>
                  </a:lnTo>
                  <a:lnTo>
                    <a:pt x="215253" y="538170"/>
                  </a:lnTo>
                  <a:lnTo>
                    <a:pt x="196876" y="564381"/>
                  </a:lnTo>
                  <a:lnTo>
                    <a:pt x="202147" y="593297"/>
                  </a:lnTo>
                  <a:lnTo>
                    <a:pt x="238901" y="643154"/>
                  </a:lnTo>
                  <a:lnTo>
                    <a:pt x="241536" y="685107"/>
                  </a:lnTo>
                  <a:lnTo>
                    <a:pt x="204782" y="708753"/>
                  </a:lnTo>
                  <a:lnTo>
                    <a:pt x="183770" y="750774"/>
                  </a:lnTo>
                  <a:lnTo>
                    <a:pt x="170663" y="748139"/>
                  </a:lnTo>
                  <a:lnTo>
                    <a:pt x="147016" y="724494"/>
                  </a:lnTo>
                  <a:lnTo>
                    <a:pt x="102356" y="700917"/>
                  </a:lnTo>
                  <a:lnTo>
                    <a:pt x="81344" y="703483"/>
                  </a:lnTo>
                  <a:lnTo>
                    <a:pt x="70873" y="687742"/>
                  </a:lnTo>
                  <a:lnTo>
                    <a:pt x="36754" y="700917"/>
                  </a:lnTo>
                  <a:lnTo>
                    <a:pt x="0" y="674636"/>
                  </a:lnTo>
                  <a:lnTo>
                    <a:pt x="13107" y="650990"/>
                  </a:lnTo>
                  <a:lnTo>
                    <a:pt x="60401" y="666800"/>
                  </a:lnTo>
                  <a:lnTo>
                    <a:pt x="81344" y="658895"/>
                  </a:lnTo>
                  <a:lnTo>
                    <a:pt x="81344" y="640519"/>
                  </a:lnTo>
                  <a:lnTo>
                    <a:pt x="42024" y="622144"/>
                  </a:lnTo>
                  <a:lnTo>
                    <a:pt x="18377" y="572286"/>
                  </a:lnTo>
                  <a:lnTo>
                    <a:pt x="0" y="553910"/>
                  </a:lnTo>
                  <a:lnTo>
                    <a:pt x="73508" y="551275"/>
                  </a:lnTo>
                  <a:lnTo>
                    <a:pt x="73508" y="514523"/>
                  </a:lnTo>
                  <a:lnTo>
                    <a:pt x="49861" y="511888"/>
                  </a:lnTo>
                  <a:lnTo>
                    <a:pt x="70873" y="498783"/>
                  </a:lnTo>
                  <a:lnTo>
                    <a:pt x="97155" y="391163"/>
                  </a:lnTo>
                  <a:lnTo>
                    <a:pt x="91885" y="322929"/>
                  </a:lnTo>
                  <a:lnTo>
                    <a:pt x="139110" y="286178"/>
                  </a:lnTo>
                  <a:lnTo>
                    <a:pt x="139110" y="231050"/>
                  </a:lnTo>
                  <a:lnTo>
                    <a:pt x="152286" y="199499"/>
                  </a:lnTo>
                  <a:lnTo>
                    <a:pt x="238901" y="115525"/>
                  </a:lnTo>
                  <a:lnTo>
                    <a:pt x="225794" y="97149"/>
                  </a:lnTo>
                  <a:lnTo>
                    <a:pt x="181134" y="76139"/>
                  </a:lnTo>
                  <a:lnTo>
                    <a:pt x="149651" y="0"/>
                  </a:lnTo>
                  <a:lnTo>
                    <a:pt x="388551" y="5270"/>
                  </a:lnTo>
                  <a:lnTo>
                    <a:pt x="388551" y="49927"/>
                  </a:lnTo>
                  <a:lnTo>
                    <a:pt x="530297" y="52562"/>
                  </a:lnTo>
                  <a:lnTo>
                    <a:pt x="530297" y="107620"/>
                  </a:lnTo>
                  <a:lnTo>
                    <a:pt x="527731" y="178558"/>
                  </a:lnTo>
                  <a:lnTo>
                    <a:pt x="519825" y="178558"/>
                  </a:lnTo>
                  <a:lnTo>
                    <a:pt x="514555" y="391163"/>
                  </a:lnTo>
                  <a:lnTo>
                    <a:pt x="511920" y="443655"/>
                  </a:lnTo>
                  <a:lnTo>
                    <a:pt x="511920" y="443655"/>
                  </a:lnTo>
                  <a:close/>
                </a:path>
              </a:pathLst>
            </a:custGeom>
            <a:grpFill/>
            <a:ln w="9845" cap="rnd">
              <a:solidFill>
                <a:srgbClr val="FFFFFF"/>
              </a:solidFill>
              <a:prstDash val="solid"/>
              <a:round/>
            </a:ln>
          </p:spPr>
          <p:txBody>
            <a:bodyPr rtlCol="0" anchor="ctr"/>
            <a:lstStyle/>
            <a:p>
              <a:endParaRPr lang="en-US"/>
            </a:p>
          </p:txBody>
        </p:sp>
        <p:sp>
          <p:nvSpPr>
            <p:cNvPr id="73" name="Freeform 72" descr="Pulaski County">
              <a:extLst>
                <a:ext uri="{FF2B5EF4-FFF2-40B4-BE49-F238E27FC236}">
                  <a16:creationId xmlns:a16="http://schemas.microsoft.com/office/drawing/2014/main" id="{6210063E-8352-0BAC-3391-74146A97D338}"/>
                </a:ext>
              </a:extLst>
            </p:cNvPr>
            <p:cNvSpPr/>
            <p:nvPr/>
          </p:nvSpPr>
          <p:spPr>
            <a:xfrm>
              <a:off x="5661055" y="1205593"/>
              <a:ext cx="577591" cy="433114"/>
            </a:xfrm>
            <a:custGeom>
              <a:avLst/>
              <a:gdLst>
                <a:gd name="connsiteX0" fmla="*/ 433211 w 577591"/>
                <a:gd name="connsiteY0" fmla="*/ 430480 h 433114"/>
                <a:gd name="connsiteX1" fmla="*/ 191675 w 577591"/>
                <a:gd name="connsiteY1" fmla="*/ 427845 h 433114"/>
                <a:gd name="connsiteX2" fmla="*/ 0 w 577591"/>
                <a:gd name="connsiteY2" fmla="*/ 427845 h 433114"/>
                <a:gd name="connsiteX3" fmla="*/ 2635 w 577591"/>
                <a:gd name="connsiteY3" fmla="*/ 0 h 433114"/>
                <a:gd name="connsiteX4" fmla="*/ 217958 w 577591"/>
                <a:gd name="connsiteY4" fmla="*/ 2635 h 433114"/>
                <a:gd name="connsiteX5" fmla="*/ 577592 w 577591"/>
                <a:gd name="connsiteY5" fmla="*/ 2635 h 433114"/>
                <a:gd name="connsiteX6" fmla="*/ 575026 w 577591"/>
                <a:gd name="connsiteY6" fmla="*/ 433115 h 433114"/>
                <a:gd name="connsiteX7" fmla="*/ 433211 w 577591"/>
                <a:gd name="connsiteY7" fmla="*/ 430480 h 433114"/>
                <a:gd name="connsiteX8" fmla="*/ 433211 w 577591"/>
                <a:gd name="connsiteY8" fmla="*/ 430480 h 4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591" h="433114">
                  <a:moveTo>
                    <a:pt x="433211" y="430480"/>
                  </a:moveTo>
                  <a:lnTo>
                    <a:pt x="191675" y="427845"/>
                  </a:lnTo>
                  <a:lnTo>
                    <a:pt x="0" y="427845"/>
                  </a:lnTo>
                  <a:lnTo>
                    <a:pt x="2635" y="0"/>
                  </a:lnTo>
                  <a:lnTo>
                    <a:pt x="217958" y="2635"/>
                  </a:lnTo>
                  <a:lnTo>
                    <a:pt x="577592" y="2635"/>
                  </a:lnTo>
                  <a:lnTo>
                    <a:pt x="575026" y="433115"/>
                  </a:lnTo>
                  <a:lnTo>
                    <a:pt x="433211" y="430480"/>
                  </a:lnTo>
                  <a:lnTo>
                    <a:pt x="433211" y="430480"/>
                  </a:lnTo>
                  <a:close/>
                </a:path>
              </a:pathLst>
            </a:custGeom>
            <a:grpFill/>
            <a:ln w="9845" cap="rnd">
              <a:solidFill>
                <a:srgbClr val="FFFFFF"/>
              </a:solidFill>
              <a:prstDash val="solid"/>
              <a:round/>
            </a:ln>
          </p:spPr>
          <p:txBody>
            <a:bodyPr rtlCol="0" anchor="ctr"/>
            <a:lstStyle/>
            <a:p>
              <a:endParaRPr lang="en-US"/>
            </a:p>
          </p:txBody>
        </p:sp>
        <p:sp>
          <p:nvSpPr>
            <p:cNvPr id="74" name="Freeform 73" descr="Putnam County">
              <a:extLst>
                <a:ext uri="{FF2B5EF4-FFF2-40B4-BE49-F238E27FC236}">
                  <a16:creationId xmlns:a16="http://schemas.microsoft.com/office/drawing/2014/main" id="{1898740D-48D0-CD76-6978-3057FE3E142A}"/>
                </a:ext>
              </a:extLst>
            </p:cNvPr>
            <p:cNvSpPr/>
            <p:nvPr/>
          </p:nvSpPr>
          <p:spPr>
            <a:xfrm>
              <a:off x="5540322" y="3347522"/>
              <a:ext cx="475166" cy="650989"/>
            </a:xfrm>
            <a:custGeom>
              <a:avLst/>
              <a:gdLst>
                <a:gd name="connsiteX0" fmla="*/ 456789 w 475166"/>
                <a:gd name="connsiteY0" fmla="*/ 435750 h 650989"/>
                <a:gd name="connsiteX1" fmla="*/ 451588 w 475166"/>
                <a:gd name="connsiteY1" fmla="*/ 472502 h 650989"/>
                <a:gd name="connsiteX2" fmla="*/ 464695 w 475166"/>
                <a:gd name="connsiteY2" fmla="*/ 503983 h 650989"/>
                <a:gd name="connsiteX3" fmla="*/ 448953 w 475166"/>
                <a:gd name="connsiteY3" fmla="*/ 535534 h 650989"/>
                <a:gd name="connsiteX4" fmla="*/ 417469 w 475166"/>
                <a:gd name="connsiteY4" fmla="*/ 567016 h 650989"/>
                <a:gd name="connsiteX5" fmla="*/ 420035 w 475166"/>
                <a:gd name="connsiteY5" fmla="*/ 650990 h 650989"/>
                <a:gd name="connsiteX6" fmla="*/ 94520 w 475166"/>
                <a:gd name="connsiteY6" fmla="*/ 643154 h 650989"/>
                <a:gd name="connsiteX7" fmla="*/ 0 w 475166"/>
                <a:gd name="connsiteY7" fmla="*/ 643154 h 650989"/>
                <a:gd name="connsiteX8" fmla="*/ 5270 w 475166"/>
                <a:gd name="connsiteY8" fmla="*/ 427914 h 650989"/>
                <a:gd name="connsiteX9" fmla="*/ 10471 w 475166"/>
                <a:gd name="connsiteY9" fmla="*/ 0 h 650989"/>
                <a:gd name="connsiteX10" fmla="*/ 409564 w 475166"/>
                <a:gd name="connsiteY10" fmla="*/ 2635 h 650989"/>
                <a:gd name="connsiteX11" fmla="*/ 420035 w 475166"/>
                <a:gd name="connsiteY11" fmla="*/ 2635 h 650989"/>
                <a:gd name="connsiteX12" fmla="*/ 417469 w 475166"/>
                <a:gd name="connsiteY12" fmla="*/ 388528 h 650989"/>
                <a:gd name="connsiteX13" fmla="*/ 475166 w 475166"/>
                <a:gd name="connsiteY13" fmla="*/ 388528 h 650989"/>
                <a:gd name="connsiteX14" fmla="*/ 472600 w 475166"/>
                <a:gd name="connsiteY14" fmla="*/ 409538 h 650989"/>
                <a:gd name="connsiteX15" fmla="*/ 456789 w 475166"/>
                <a:gd name="connsiteY15" fmla="*/ 435750 h 650989"/>
                <a:gd name="connsiteX16" fmla="*/ 456789 w 475166"/>
                <a:gd name="connsiteY16" fmla="*/ 435750 h 65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5166" h="650989">
                  <a:moveTo>
                    <a:pt x="456789" y="435750"/>
                  </a:moveTo>
                  <a:lnTo>
                    <a:pt x="451588" y="472502"/>
                  </a:lnTo>
                  <a:lnTo>
                    <a:pt x="464695" y="503983"/>
                  </a:lnTo>
                  <a:lnTo>
                    <a:pt x="448953" y="535534"/>
                  </a:lnTo>
                  <a:lnTo>
                    <a:pt x="417469" y="567016"/>
                  </a:lnTo>
                  <a:lnTo>
                    <a:pt x="420035" y="650990"/>
                  </a:lnTo>
                  <a:lnTo>
                    <a:pt x="94520" y="643154"/>
                  </a:lnTo>
                  <a:lnTo>
                    <a:pt x="0" y="643154"/>
                  </a:lnTo>
                  <a:lnTo>
                    <a:pt x="5270" y="427914"/>
                  </a:lnTo>
                  <a:lnTo>
                    <a:pt x="10471" y="0"/>
                  </a:lnTo>
                  <a:lnTo>
                    <a:pt x="409564" y="2635"/>
                  </a:lnTo>
                  <a:lnTo>
                    <a:pt x="420035" y="2635"/>
                  </a:lnTo>
                  <a:lnTo>
                    <a:pt x="417469" y="388528"/>
                  </a:lnTo>
                  <a:lnTo>
                    <a:pt x="475166" y="388528"/>
                  </a:lnTo>
                  <a:lnTo>
                    <a:pt x="472600" y="409538"/>
                  </a:lnTo>
                  <a:lnTo>
                    <a:pt x="456789" y="435750"/>
                  </a:lnTo>
                  <a:lnTo>
                    <a:pt x="456789" y="435750"/>
                  </a:lnTo>
                  <a:close/>
                </a:path>
              </a:pathLst>
            </a:custGeom>
            <a:grpFill/>
            <a:ln w="9845" cap="rnd">
              <a:solidFill>
                <a:srgbClr val="FFFFFF"/>
              </a:solidFill>
              <a:prstDash val="solid"/>
              <a:round/>
            </a:ln>
          </p:spPr>
          <p:txBody>
            <a:bodyPr rtlCol="0" anchor="ctr"/>
            <a:lstStyle/>
            <a:p>
              <a:endParaRPr lang="en-US"/>
            </a:p>
          </p:txBody>
        </p:sp>
        <p:sp>
          <p:nvSpPr>
            <p:cNvPr id="75" name="Freeform 74" descr="Randolph County">
              <a:extLst>
                <a:ext uri="{FF2B5EF4-FFF2-40B4-BE49-F238E27FC236}">
                  <a16:creationId xmlns:a16="http://schemas.microsoft.com/office/drawing/2014/main" id="{0DC3671C-0231-4022-ECCD-CC2300F83E63}"/>
                </a:ext>
              </a:extLst>
            </p:cNvPr>
            <p:cNvSpPr/>
            <p:nvPr/>
          </p:nvSpPr>
          <p:spPr>
            <a:xfrm>
              <a:off x="7803393" y="2602087"/>
              <a:ext cx="522460" cy="509183"/>
            </a:xfrm>
            <a:custGeom>
              <a:avLst/>
              <a:gdLst>
                <a:gd name="connsiteX0" fmla="*/ 519895 w 522460"/>
                <a:gd name="connsiteY0" fmla="*/ 0 h 509183"/>
                <a:gd name="connsiteX1" fmla="*/ 522460 w 522460"/>
                <a:gd name="connsiteY1" fmla="*/ 162747 h 509183"/>
                <a:gd name="connsiteX2" fmla="*/ 522460 w 522460"/>
                <a:gd name="connsiteY2" fmla="*/ 167948 h 509183"/>
                <a:gd name="connsiteX3" fmla="*/ 522460 w 522460"/>
                <a:gd name="connsiteY3" fmla="*/ 194229 h 509183"/>
                <a:gd name="connsiteX4" fmla="*/ 522460 w 522460"/>
                <a:gd name="connsiteY4" fmla="*/ 196864 h 509183"/>
                <a:gd name="connsiteX5" fmla="*/ 519895 w 522460"/>
                <a:gd name="connsiteY5" fmla="*/ 501348 h 509183"/>
                <a:gd name="connsiteX6" fmla="*/ 417469 w 522460"/>
                <a:gd name="connsiteY6" fmla="*/ 501348 h 509183"/>
                <a:gd name="connsiteX7" fmla="*/ 417469 w 522460"/>
                <a:gd name="connsiteY7" fmla="*/ 503983 h 509183"/>
                <a:gd name="connsiteX8" fmla="*/ 28918 w 522460"/>
                <a:gd name="connsiteY8" fmla="*/ 509184 h 509183"/>
                <a:gd name="connsiteX9" fmla="*/ 13176 w 522460"/>
                <a:gd name="connsiteY9" fmla="*/ 509184 h 509183"/>
                <a:gd name="connsiteX10" fmla="*/ 10540 w 522460"/>
                <a:gd name="connsiteY10" fmla="*/ 391093 h 509183"/>
                <a:gd name="connsiteX11" fmla="*/ 5270 w 522460"/>
                <a:gd name="connsiteY11" fmla="*/ 207335 h 509183"/>
                <a:gd name="connsiteX12" fmla="*/ 5270 w 522460"/>
                <a:gd name="connsiteY12" fmla="*/ 202065 h 509183"/>
                <a:gd name="connsiteX13" fmla="*/ 0 w 522460"/>
                <a:gd name="connsiteY13" fmla="*/ 15741 h 509183"/>
                <a:gd name="connsiteX14" fmla="*/ 519895 w 522460"/>
                <a:gd name="connsiteY14" fmla="*/ 0 h 509183"/>
                <a:gd name="connsiteX15" fmla="*/ 519895 w 522460"/>
                <a:gd name="connsiteY15" fmla="*/ 0 h 50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2460" h="509183">
                  <a:moveTo>
                    <a:pt x="519895" y="0"/>
                  </a:moveTo>
                  <a:lnTo>
                    <a:pt x="522460" y="162747"/>
                  </a:lnTo>
                  <a:lnTo>
                    <a:pt x="522460" y="167948"/>
                  </a:lnTo>
                  <a:lnTo>
                    <a:pt x="522460" y="194229"/>
                  </a:lnTo>
                  <a:lnTo>
                    <a:pt x="522460" y="196864"/>
                  </a:lnTo>
                  <a:lnTo>
                    <a:pt x="519895" y="501348"/>
                  </a:lnTo>
                  <a:lnTo>
                    <a:pt x="417469" y="501348"/>
                  </a:lnTo>
                  <a:lnTo>
                    <a:pt x="417469" y="503983"/>
                  </a:lnTo>
                  <a:lnTo>
                    <a:pt x="28918" y="509184"/>
                  </a:lnTo>
                  <a:lnTo>
                    <a:pt x="13176" y="509184"/>
                  </a:lnTo>
                  <a:lnTo>
                    <a:pt x="10540" y="391093"/>
                  </a:lnTo>
                  <a:lnTo>
                    <a:pt x="5270" y="207335"/>
                  </a:lnTo>
                  <a:lnTo>
                    <a:pt x="5270" y="202065"/>
                  </a:lnTo>
                  <a:lnTo>
                    <a:pt x="0" y="15741"/>
                  </a:lnTo>
                  <a:lnTo>
                    <a:pt x="519895" y="0"/>
                  </a:lnTo>
                  <a:lnTo>
                    <a:pt x="519895" y="0"/>
                  </a:lnTo>
                  <a:close/>
                </a:path>
              </a:pathLst>
            </a:custGeom>
            <a:grpFill/>
            <a:ln w="9845" cap="rnd">
              <a:solidFill>
                <a:srgbClr val="FFFFFF"/>
              </a:solidFill>
              <a:prstDash val="solid"/>
              <a:round/>
            </a:ln>
          </p:spPr>
          <p:txBody>
            <a:bodyPr rtlCol="0" anchor="ctr"/>
            <a:lstStyle/>
            <a:p>
              <a:endParaRPr lang="en-US"/>
            </a:p>
          </p:txBody>
        </p:sp>
        <p:sp>
          <p:nvSpPr>
            <p:cNvPr id="76" name="Freeform 75" descr="Ripley County">
              <a:extLst>
                <a:ext uri="{FF2B5EF4-FFF2-40B4-BE49-F238E27FC236}">
                  <a16:creationId xmlns:a16="http://schemas.microsoft.com/office/drawing/2014/main" id="{94C12981-46C3-48D7-2328-8E661E979600}"/>
                </a:ext>
              </a:extLst>
            </p:cNvPr>
            <p:cNvSpPr/>
            <p:nvPr/>
          </p:nvSpPr>
          <p:spPr>
            <a:xfrm>
              <a:off x="7546115" y="4247868"/>
              <a:ext cx="475235" cy="656259"/>
            </a:xfrm>
            <a:custGeom>
              <a:avLst/>
              <a:gdLst>
                <a:gd name="connsiteX0" fmla="*/ 254712 w 475235"/>
                <a:gd name="connsiteY0" fmla="*/ 23646 h 656259"/>
                <a:gd name="connsiteX1" fmla="*/ 280925 w 475235"/>
                <a:gd name="connsiteY1" fmla="*/ 5270 h 656259"/>
                <a:gd name="connsiteX2" fmla="*/ 294032 w 475235"/>
                <a:gd name="connsiteY2" fmla="*/ 5270 h 656259"/>
                <a:gd name="connsiteX3" fmla="*/ 475235 w 475235"/>
                <a:gd name="connsiteY3" fmla="*/ 0 h 656259"/>
                <a:gd name="connsiteX4" fmla="*/ 475235 w 475235"/>
                <a:gd name="connsiteY4" fmla="*/ 5270 h 656259"/>
                <a:gd name="connsiteX5" fmla="*/ 399092 w 475235"/>
                <a:gd name="connsiteY5" fmla="*/ 593297 h 656259"/>
                <a:gd name="connsiteX6" fmla="*/ 399092 w 475235"/>
                <a:gd name="connsiteY6" fmla="*/ 595862 h 656259"/>
                <a:gd name="connsiteX7" fmla="*/ 393822 w 475235"/>
                <a:gd name="connsiteY7" fmla="*/ 624778 h 656259"/>
                <a:gd name="connsiteX8" fmla="*/ 309843 w 475235"/>
                <a:gd name="connsiteY8" fmla="*/ 627413 h 656259"/>
                <a:gd name="connsiteX9" fmla="*/ 309843 w 475235"/>
                <a:gd name="connsiteY9" fmla="*/ 650990 h 656259"/>
                <a:gd name="connsiteX10" fmla="*/ 0 w 475235"/>
                <a:gd name="connsiteY10" fmla="*/ 656260 h 656259"/>
                <a:gd name="connsiteX11" fmla="*/ 0 w 475235"/>
                <a:gd name="connsiteY11" fmla="*/ 194298 h 656259"/>
                <a:gd name="connsiteX12" fmla="*/ 2635 w 475235"/>
                <a:gd name="connsiteY12" fmla="*/ 191663 h 656259"/>
                <a:gd name="connsiteX13" fmla="*/ 181204 w 475235"/>
                <a:gd name="connsiteY13" fmla="*/ 73503 h 656259"/>
                <a:gd name="connsiteX14" fmla="*/ 249442 w 475235"/>
                <a:gd name="connsiteY14" fmla="*/ 26281 h 656259"/>
                <a:gd name="connsiteX15" fmla="*/ 254712 w 475235"/>
                <a:gd name="connsiteY15" fmla="*/ 23646 h 656259"/>
                <a:gd name="connsiteX16" fmla="*/ 254712 w 475235"/>
                <a:gd name="connsiteY16" fmla="*/ 23646 h 65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5235" h="656259">
                  <a:moveTo>
                    <a:pt x="254712" y="23646"/>
                  </a:moveTo>
                  <a:lnTo>
                    <a:pt x="280925" y="5270"/>
                  </a:lnTo>
                  <a:lnTo>
                    <a:pt x="294032" y="5270"/>
                  </a:lnTo>
                  <a:lnTo>
                    <a:pt x="475235" y="0"/>
                  </a:lnTo>
                  <a:lnTo>
                    <a:pt x="475235" y="5270"/>
                  </a:lnTo>
                  <a:lnTo>
                    <a:pt x="399092" y="593297"/>
                  </a:lnTo>
                  <a:lnTo>
                    <a:pt x="399092" y="595862"/>
                  </a:lnTo>
                  <a:lnTo>
                    <a:pt x="393822" y="624778"/>
                  </a:lnTo>
                  <a:lnTo>
                    <a:pt x="309843" y="627413"/>
                  </a:lnTo>
                  <a:lnTo>
                    <a:pt x="309843" y="650990"/>
                  </a:lnTo>
                  <a:lnTo>
                    <a:pt x="0" y="656260"/>
                  </a:lnTo>
                  <a:lnTo>
                    <a:pt x="0" y="194298"/>
                  </a:lnTo>
                  <a:lnTo>
                    <a:pt x="2635" y="191663"/>
                  </a:lnTo>
                  <a:lnTo>
                    <a:pt x="181204" y="73503"/>
                  </a:lnTo>
                  <a:lnTo>
                    <a:pt x="249442" y="26281"/>
                  </a:lnTo>
                  <a:lnTo>
                    <a:pt x="254712" y="23646"/>
                  </a:lnTo>
                  <a:lnTo>
                    <a:pt x="254712" y="23646"/>
                  </a:lnTo>
                  <a:close/>
                </a:path>
              </a:pathLst>
            </a:custGeom>
            <a:grpFill/>
            <a:ln w="9845" cap="rnd">
              <a:solidFill>
                <a:srgbClr val="FFFFFF"/>
              </a:solidFill>
              <a:prstDash val="solid"/>
              <a:round/>
            </a:ln>
          </p:spPr>
          <p:txBody>
            <a:bodyPr rtlCol="0" anchor="ctr"/>
            <a:lstStyle/>
            <a:p>
              <a:endParaRPr lang="en-US"/>
            </a:p>
          </p:txBody>
        </p:sp>
        <p:sp>
          <p:nvSpPr>
            <p:cNvPr id="77" name="Freeform 76" descr="Rush County">
              <a:extLst>
                <a:ext uri="{FF2B5EF4-FFF2-40B4-BE49-F238E27FC236}">
                  <a16:creationId xmlns:a16="http://schemas.microsoft.com/office/drawing/2014/main" id="{D1B7805C-A74A-18A0-3905-CD3CB909F990}"/>
                </a:ext>
              </a:extLst>
            </p:cNvPr>
            <p:cNvSpPr/>
            <p:nvPr/>
          </p:nvSpPr>
          <p:spPr>
            <a:xfrm>
              <a:off x="7291473" y="3468317"/>
              <a:ext cx="430575" cy="553840"/>
            </a:xfrm>
            <a:custGeom>
              <a:avLst/>
              <a:gdLst>
                <a:gd name="connsiteX0" fmla="*/ 128639 w 430575"/>
                <a:gd name="connsiteY0" fmla="*/ 5201 h 553840"/>
                <a:gd name="connsiteX1" fmla="*/ 139110 w 430575"/>
                <a:gd name="connsiteY1" fmla="*/ 5201 h 553840"/>
                <a:gd name="connsiteX2" fmla="*/ 420035 w 430575"/>
                <a:gd name="connsiteY2" fmla="*/ 0 h 553840"/>
                <a:gd name="connsiteX3" fmla="*/ 427940 w 430575"/>
                <a:gd name="connsiteY3" fmla="*/ 430480 h 553840"/>
                <a:gd name="connsiteX4" fmla="*/ 430576 w 430575"/>
                <a:gd name="connsiteY4" fmla="*/ 548571 h 553840"/>
                <a:gd name="connsiteX5" fmla="*/ 10471 w 430575"/>
                <a:gd name="connsiteY5" fmla="*/ 553840 h 553840"/>
                <a:gd name="connsiteX6" fmla="*/ 2635 w 430575"/>
                <a:gd name="connsiteY6" fmla="*/ 270367 h 553840"/>
                <a:gd name="connsiteX7" fmla="*/ 2635 w 430575"/>
                <a:gd name="connsiteY7" fmla="*/ 220441 h 553840"/>
                <a:gd name="connsiteX8" fmla="*/ 2635 w 430575"/>
                <a:gd name="connsiteY8" fmla="*/ 152207 h 553840"/>
                <a:gd name="connsiteX9" fmla="*/ 0 w 430575"/>
                <a:gd name="connsiteY9" fmla="*/ 152207 h 553840"/>
                <a:gd name="connsiteX10" fmla="*/ 0 w 430575"/>
                <a:gd name="connsiteY10" fmla="*/ 7836 h 553840"/>
                <a:gd name="connsiteX11" fmla="*/ 44660 w 430575"/>
                <a:gd name="connsiteY11" fmla="*/ 7836 h 553840"/>
                <a:gd name="connsiteX12" fmla="*/ 128639 w 430575"/>
                <a:gd name="connsiteY12" fmla="*/ 5201 h 553840"/>
                <a:gd name="connsiteX13" fmla="*/ 128639 w 430575"/>
                <a:gd name="connsiteY13" fmla="*/ 5201 h 55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575" h="553840">
                  <a:moveTo>
                    <a:pt x="128639" y="5201"/>
                  </a:moveTo>
                  <a:lnTo>
                    <a:pt x="139110" y="5201"/>
                  </a:lnTo>
                  <a:lnTo>
                    <a:pt x="420035" y="0"/>
                  </a:lnTo>
                  <a:lnTo>
                    <a:pt x="427940" y="430480"/>
                  </a:lnTo>
                  <a:lnTo>
                    <a:pt x="430576" y="548571"/>
                  </a:lnTo>
                  <a:lnTo>
                    <a:pt x="10471" y="553840"/>
                  </a:lnTo>
                  <a:lnTo>
                    <a:pt x="2635" y="270367"/>
                  </a:lnTo>
                  <a:lnTo>
                    <a:pt x="2635" y="220441"/>
                  </a:lnTo>
                  <a:lnTo>
                    <a:pt x="2635" y="152207"/>
                  </a:lnTo>
                  <a:lnTo>
                    <a:pt x="0" y="152207"/>
                  </a:lnTo>
                  <a:lnTo>
                    <a:pt x="0" y="7836"/>
                  </a:lnTo>
                  <a:lnTo>
                    <a:pt x="44660" y="7836"/>
                  </a:lnTo>
                  <a:lnTo>
                    <a:pt x="128639" y="5201"/>
                  </a:lnTo>
                  <a:lnTo>
                    <a:pt x="128639" y="5201"/>
                  </a:lnTo>
                  <a:close/>
                </a:path>
              </a:pathLst>
            </a:custGeom>
            <a:grpFill/>
            <a:ln w="9845" cap="rnd">
              <a:solidFill>
                <a:srgbClr val="FFFFFF"/>
              </a:solidFill>
              <a:prstDash val="solid"/>
              <a:round/>
            </a:ln>
          </p:spPr>
          <p:txBody>
            <a:bodyPr rtlCol="0" anchor="ctr"/>
            <a:lstStyle/>
            <a:p>
              <a:endParaRPr lang="en-US"/>
            </a:p>
          </p:txBody>
        </p:sp>
        <p:sp>
          <p:nvSpPr>
            <p:cNvPr id="78" name="Freeform 77" descr="St. Joseph County">
              <a:extLst>
                <a:ext uri="{FF2B5EF4-FFF2-40B4-BE49-F238E27FC236}">
                  <a16:creationId xmlns:a16="http://schemas.microsoft.com/office/drawing/2014/main" id="{DACFC819-BD01-8679-D388-3D2C5AC2AC02}"/>
                </a:ext>
              </a:extLst>
            </p:cNvPr>
            <p:cNvSpPr/>
            <p:nvPr/>
          </p:nvSpPr>
          <p:spPr>
            <a:xfrm>
              <a:off x="6165139" y="242214"/>
              <a:ext cx="574956" cy="538169"/>
            </a:xfrm>
            <a:custGeom>
              <a:avLst/>
              <a:gdLst>
                <a:gd name="connsiteX0" fmla="*/ 73508 w 574956"/>
                <a:gd name="connsiteY0" fmla="*/ 490877 h 538169"/>
                <a:gd name="connsiteX1" fmla="*/ 73508 w 574956"/>
                <a:gd name="connsiteY1" fmla="*/ 538169 h 538169"/>
                <a:gd name="connsiteX2" fmla="*/ 60401 w 574956"/>
                <a:gd name="connsiteY2" fmla="*/ 538169 h 538169"/>
                <a:gd name="connsiteX3" fmla="*/ 44660 w 574956"/>
                <a:gd name="connsiteY3" fmla="*/ 538169 h 538169"/>
                <a:gd name="connsiteX4" fmla="*/ 36754 w 574956"/>
                <a:gd name="connsiteY4" fmla="*/ 538169 h 538169"/>
                <a:gd name="connsiteX5" fmla="*/ 7905 w 574956"/>
                <a:gd name="connsiteY5" fmla="*/ 538169 h 538169"/>
                <a:gd name="connsiteX6" fmla="*/ 2635 w 574956"/>
                <a:gd name="connsiteY6" fmla="*/ 538169 h 538169"/>
                <a:gd name="connsiteX7" fmla="*/ 0 w 574956"/>
                <a:gd name="connsiteY7" fmla="*/ 396363 h 538169"/>
                <a:gd name="connsiteX8" fmla="*/ 26283 w 574956"/>
                <a:gd name="connsiteY8" fmla="*/ 396363 h 538169"/>
                <a:gd name="connsiteX9" fmla="*/ 34188 w 574956"/>
                <a:gd name="connsiteY9" fmla="*/ 377987 h 538169"/>
                <a:gd name="connsiteX10" fmla="*/ 34188 w 574956"/>
                <a:gd name="connsiteY10" fmla="*/ 328130 h 538169"/>
                <a:gd name="connsiteX11" fmla="*/ 49930 w 574956"/>
                <a:gd name="connsiteY11" fmla="*/ 312389 h 538169"/>
                <a:gd name="connsiteX12" fmla="*/ 47295 w 574956"/>
                <a:gd name="connsiteY12" fmla="*/ 183758 h 538169"/>
                <a:gd name="connsiteX13" fmla="*/ 0 w 574956"/>
                <a:gd name="connsiteY13" fmla="*/ 181123 h 538169"/>
                <a:gd name="connsiteX14" fmla="*/ 0 w 574956"/>
                <a:gd name="connsiteY14" fmla="*/ 120795 h 538169"/>
                <a:gd name="connsiteX15" fmla="*/ 2635 w 574956"/>
                <a:gd name="connsiteY15" fmla="*/ 86678 h 538169"/>
                <a:gd name="connsiteX16" fmla="*/ 2635 w 574956"/>
                <a:gd name="connsiteY16" fmla="*/ 76138 h 538169"/>
                <a:gd name="connsiteX17" fmla="*/ 2635 w 574956"/>
                <a:gd name="connsiteY17" fmla="*/ 2635 h 538169"/>
                <a:gd name="connsiteX18" fmla="*/ 238970 w 574956"/>
                <a:gd name="connsiteY18" fmla="*/ 2635 h 538169"/>
                <a:gd name="connsiteX19" fmla="*/ 309843 w 574956"/>
                <a:gd name="connsiteY19" fmla="*/ 2635 h 538169"/>
                <a:gd name="connsiteX20" fmla="*/ 312478 w 574956"/>
                <a:gd name="connsiteY20" fmla="*/ 2635 h 538169"/>
                <a:gd name="connsiteX21" fmla="*/ 367609 w 574956"/>
                <a:gd name="connsiteY21" fmla="*/ 2635 h 538169"/>
                <a:gd name="connsiteX22" fmla="*/ 569755 w 574956"/>
                <a:gd name="connsiteY22" fmla="*/ 0 h 538169"/>
                <a:gd name="connsiteX23" fmla="*/ 569755 w 574956"/>
                <a:gd name="connsiteY23" fmla="*/ 13175 h 538169"/>
                <a:gd name="connsiteX24" fmla="*/ 569755 w 574956"/>
                <a:gd name="connsiteY24" fmla="*/ 60398 h 538169"/>
                <a:gd name="connsiteX25" fmla="*/ 569755 w 574956"/>
                <a:gd name="connsiteY25" fmla="*/ 76138 h 538169"/>
                <a:gd name="connsiteX26" fmla="*/ 569755 w 574956"/>
                <a:gd name="connsiteY26" fmla="*/ 91879 h 538169"/>
                <a:gd name="connsiteX27" fmla="*/ 572391 w 574956"/>
                <a:gd name="connsiteY27" fmla="*/ 131266 h 538169"/>
                <a:gd name="connsiteX28" fmla="*/ 572391 w 574956"/>
                <a:gd name="connsiteY28" fmla="*/ 133901 h 538169"/>
                <a:gd name="connsiteX29" fmla="*/ 572391 w 574956"/>
                <a:gd name="connsiteY29" fmla="*/ 175923 h 538169"/>
                <a:gd name="connsiteX30" fmla="*/ 572391 w 574956"/>
                <a:gd name="connsiteY30" fmla="*/ 178488 h 538169"/>
                <a:gd name="connsiteX31" fmla="*/ 572391 w 574956"/>
                <a:gd name="connsiteY31" fmla="*/ 181123 h 538169"/>
                <a:gd name="connsiteX32" fmla="*/ 572391 w 574956"/>
                <a:gd name="connsiteY32" fmla="*/ 189028 h 538169"/>
                <a:gd name="connsiteX33" fmla="*/ 572391 w 574956"/>
                <a:gd name="connsiteY33" fmla="*/ 246791 h 538169"/>
                <a:gd name="connsiteX34" fmla="*/ 572391 w 574956"/>
                <a:gd name="connsiteY34" fmla="*/ 249426 h 538169"/>
                <a:gd name="connsiteX35" fmla="*/ 574956 w 574956"/>
                <a:gd name="connsiteY35" fmla="*/ 462031 h 538169"/>
                <a:gd name="connsiteX36" fmla="*/ 296667 w 574956"/>
                <a:gd name="connsiteY36" fmla="*/ 464666 h 538169"/>
                <a:gd name="connsiteX37" fmla="*/ 294101 w 574956"/>
                <a:gd name="connsiteY37" fmla="*/ 464666 h 538169"/>
                <a:gd name="connsiteX38" fmla="*/ 73508 w 574956"/>
                <a:gd name="connsiteY38" fmla="*/ 467232 h 538169"/>
                <a:gd name="connsiteX39" fmla="*/ 73508 w 574956"/>
                <a:gd name="connsiteY39" fmla="*/ 490877 h 538169"/>
                <a:gd name="connsiteX40" fmla="*/ 73508 w 574956"/>
                <a:gd name="connsiteY40" fmla="*/ 490877 h 53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4956" h="538169">
                  <a:moveTo>
                    <a:pt x="73508" y="490877"/>
                  </a:moveTo>
                  <a:lnTo>
                    <a:pt x="73508" y="538169"/>
                  </a:lnTo>
                  <a:lnTo>
                    <a:pt x="60401" y="538169"/>
                  </a:lnTo>
                  <a:lnTo>
                    <a:pt x="44660" y="538169"/>
                  </a:lnTo>
                  <a:lnTo>
                    <a:pt x="36754" y="538169"/>
                  </a:lnTo>
                  <a:lnTo>
                    <a:pt x="7905" y="538169"/>
                  </a:lnTo>
                  <a:lnTo>
                    <a:pt x="2635" y="538169"/>
                  </a:lnTo>
                  <a:lnTo>
                    <a:pt x="0" y="396363"/>
                  </a:lnTo>
                  <a:lnTo>
                    <a:pt x="26283" y="396363"/>
                  </a:lnTo>
                  <a:lnTo>
                    <a:pt x="34188" y="377987"/>
                  </a:lnTo>
                  <a:lnTo>
                    <a:pt x="34188" y="328130"/>
                  </a:lnTo>
                  <a:lnTo>
                    <a:pt x="49930" y="312389"/>
                  </a:lnTo>
                  <a:lnTo>
                    <a:pt x="47295" y="183758"/>
                  </a:lnTo>
                  <a:lnTo>
                    <a:pt x="0" y="181123"/>
                  </a:lnTo>
                  <a:lnTo>
                    <a:pt x="0" y="120795"/>
                  </a:lnTo>
                  <a:lnTo>
                    <a:pt x="2635" y="86678"/>
                  </a:lnTo>
                  <a:lnTo>
                    <a:pt x="2635" y="76138"/>
                  </a:lnTo>
                  <a:lnTo>
                    <a:pt x="2635" y="2635"/>
                  </a:lnTo>
                  <a:lnTo>
                    <a:pt x="238970" y="2635"/>
                  </a:lnTo>
                  <a:lnTo>
                    <a:pt x="309843" y="2635"/>
                  </a:lnTo>
                  <a:lnTo>
                    <a:pt x="312478" y="2635"/>
                  </a:lnTo>
                  <a:lnTo>
                    <a:pt x="367609" y="2635"/>
                  </a:lnTo>
                  <a:lnTo>
                    <a:pt x="569755" y="0"/>
                  </a:lnTo>
                  <a:lnTo>
                    <a:pt x="569755" y="13175"/>
                  </a:lnTo>
                  <a:lnTo>
                    <a:pt x="569755" y="60398"/>
                  </a:lnTo>
                  <a:lnTo>
                    <a:pt x="569755" y="76138"/>
                  </a:lnTo>
                  <a:lnTo>
                    <a:pt x="569755" y="91879"/>
                  </a:lnTo>
                  <a:lnTo>
                    <a:pt x="572391" y="131266"/>
                  </a:lnTo>
                  <a:lnTo>
                    <a:pt x="572391" y="133901"/>
                  </a:lnTo>
                  <a:lnTo>
                    <a:pt x="572391" y="175923"/>
                  </a:lnTo>
                  <a:lnTo>
                    <a:pt x="572391" y="178488"/>
                  </a:lnTo>
                  <a:lnTo>
                    <a:pt x="572391" y="181123"/>
                  </a:lnTo>
                  <a:lnTo>
                    <a:pt x="572391" y="189028"/>
                  </a:lnTo>
                  <a:lnTo>
                    <a:pt x="572391" y="246791"/>
                  </a:lnTo>
                  <a:lnTo>
                    <a:pt x="572391" y="249426"/>
                  </a:lnTo>
                  <a:lnTo>
                    <a:pt x="574956" y="462031"/>
                  </a:lnTo>
                  <a:lnTo>
                    <a:pt x="296667" y="464666"/>
                  </a:lnTo>
                  <a:lnTo>
                    <a:pt x="294101" y="464666"/>
                  </a:lnTo>
                  <a:lnTo>
                    <a:pt x="73508" y="467232"/>
                  </a:lnTo>
                  <a:lnTo>
                    <a:pt x="73508" y="490877"/>
                  </a:lnTo>
                  <a:lnTo>
                    <a:pt x="73508" y="490877"/>
                  </a:lnTo>
                  <a:close/>
                </a:path>
              </a:pathLst>
            </a:custGeom>
            <a:grpFill/>
            <a:ln w="9845" cap="rnd">
              <a:solidFill>
                <a:srgbClr val="FFFFFF"/>
              </a:solidFill>
              <a:prstDash val="solid"/>
              <a:round/>
            </a:ln>
          </p:spPr>
          <p:txBody>
            <a:bodyPr rtlCol="0" anchor="ctr"/>
            <a:lstStyle/>
            <a:p>
              <a:endParaRPr lang="en-US"/>
            </a:p>
          </p:txBody>
        </p:sp>
        <p:sp>
          <p:nvSpPr>
            <p:cNvPr id="79" name="Freeform 78" descr="Scott County">
              <a:extLst>
                <a:ext uri="{FF2B5EF4-FFF2-40B4-BE49-F238E27FC236}">
                  <a16:creationId xmlns:a16="http://schemas.microsoft.com/office/drawing/2014/main" id="{1E78CC8C-46E9-E41E-61E1-D9DEA91039DD}"/>
                </a:ext>
              </a:extLst>
            </p:cNvPr>
            <p:cNvSpPr/>
            <p:nvPr/>
          </p:nvSpPr>
          <p:spPr>
            <a:xfrm>
              <a:off x="6979065" y="5045865"/>
              <a:ext cx="412199" cy="441020"/>
            </a:xfrm>
            <a:custGeom>
              <a:avLst/>
              <a:gdLst>
                <a:gd name="connsiteX0" fmla="*/ 118098 w 412199"/>
                <a:gd name="connsiteY0" fmla="*/ 36752 h 441020"/>
                <a:gd name="connsiteX1" fmla="*/ 147016 w 412199"/>
                <a:gd name="connsiteY1" fmla="*/ 31482 h 441020"/>
                <a:gd name="connsiteX2" fmla="*/ 225794 w 412199"/>
                <a:gd name="connsiteY2" fmla="*/ 0 h 441020"/>
                <a:gd name="connsiteX3" fmla="*/ 236265 w 412199"/>
                <a:gd name="connsiteY3" fmla="*/ 21011 h 441020"/>
                <a:gd name="connsiteX4" fmla="*/ 262548 w 412199"/>
                <a:gd name="connsiteY4" fmla="*/ 21011 h 441020"/>
                <a:gd name="connsiteX5" fmla="*/ 262548 w 412199"/>
                <a:gd name="connsiteY5" fmla="*/ 152277 h 441020"/>
                <a:gd name="connsiteX6" fmla="*/ 312409 w 412199"/>
                <a:gd name="connsiteY6" fmla="*/ 162748 h 441020"/>
                <a:gd name="connsiteX7" fmla="*/ 312409 w 412199"/>
                <a:gd name="connsiteY7" fmla="*/ 196864 h 441020"/>
                <a:gd name="connsiteX8" fmla="*/ 359634 w 412199"/>
                <a:gd name="connsiteY8" fmla="*/ 196864 h 441020"/>
                <a:gd name="connsiteX9" fmla="*/ 359634 w 412199"/>
                <a:gd name="connsiteY9" fmla="*/ 244156 h 441020"/>
                <a:gd name="connsiteX10" fmla="*/ 409564 w 412199"/>
                <a:gd name="connsiteY10" fmla="*/ 244156 h 441020"/>
                <a:gd name="connsiteX11" fmla="*/ 412199 w 412199"/>
                <a:gd name="connsiteY11" fmla="*/ 364882 h 441020"/>
                <a:gd name="connsiteX12" fmla="*/ 123368 w 412199"/>
                <a:gd name="connsiteY12" fmla="*/ 367517 h 441020"/>
                <a:gd name="connsiteX13" fmla="*/ 123368 w 412199"/>
                <a:gd name="connsiteY13" fmla="*/ 391093 h 441020"/>
                <a:gd name="connsiteX14" fmla="*/ 86614 w 412199"/>
                <a:gd name="connsiteY14" fmla="*/ 417374 h 441020"/>
                <a:gd name="connsiteX15" fmla="*/ 89250 w 412199"/>
                <a:gd name="connsiteY15" fmla="*/ 441020 h 441020"/>
                <a:gd name="connsiteX16" fmla="*/ 55131 w 412199"/>
                <a:gd name="connsiteY16" fmla="*/ 441020 h 441020"/>
                <a:gd name="connsiteX17" fmla="*/ 52496 w 412199"/>
                <a:gd name="connsiteY17" fmla="*/ 414739 h 441020"/>
                <a:gd name="connsiteX18" fmla="*/ 5201 w 412199"/>
                <a:gd name="connsiteY18" fmla="*/ 417374 h 441020"/>
                <a:gd name="connsiteX19" fmla="*/ 0 w 412199"/>
                <a:gd name="connsiteY19" fmla="*/ 157478 h 441020"/>
                <a:gd name="connsiteX20" fmla="*/ 26213 w 412199"/>
                <a:gd name="connsiteY20" fmla="*/ 168018 h 441020"/>
                <a:gd name="connsiteX21" fmla="*/ 52496 w 412199"/>
                <a:gd name="connsiteY21" fmla="*/ 152277 h 441020"/>
                <a:gd name="connsiteX22" fmla="*/ 89250 w 412199"/>
                <a:gd name="connsiteY22" fmla="*/ 86609 h 441020"/>
                <a:gd name="connsiteX23" fmla="*/ 99721 w 412199"/>
                <a:gd name="connsiteY23" fmla="*/ 84043 h 441020"/>
                <a:gd name="connsiteX24" fmla="*/ 118098 w 412199"/>
                <a:gd name="connsiteY24" fmla="*/ 36752 h 441020"/>
                <a:gd name="connsiteX25" fmla="*/ 118098 w 412199"/>
                <a:gd name="connsiteY25" fmla="*/ 36752 h 4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199" h="441020">
                  <a:moveTo>
                    <a:pt x="118098" y="36752"/>
                  </a:moveTo>
                  <a:lnTo>
                    <a:pt x="147016" y="31482"/>
                  </a:lnTo>
                  <a:lnTo>
                    <a:pt x="225794" y="0"/>
                  </a:lnTo>
                  <a:lnTo>
                    <a:pt x="236265" y="21011"/>
                  </a:lnTo>
                  <a:lnTo>
                    <a:pt x="262548" y="21011"/>
                  </a:lnTo>
                  <a:lnTo>
                    <a:pt x="262548" y="152277"/>
                  </a:lnTo>
                  <a:lnTo>
                    <a:pt x="312409" y="162748"/>
                  </a:lnTo>
                  <a:lnTo>
                    <a:pt x="312409" y="196864"/>
                  </a:lnTo>
                  <a:lnTo>
                    <a:pt x="359634" y="196864"/>
                  </a:lnTo>
                  <a:lnTo>
                    <a:pt x="359634" y="244156"/>
                  </a:lnTo>
                  <a:lnTo>
                    <a:pt x="409564" y="244156"/>
                  </a:lnTo>
                  <a:lnTo>
                    <a:pt x="412199" y="364882"/>
                  </a:lnTo>
                  <a:lnTo>
                    <a:pt x="123368" y="367517"/>
                  </a:lnTo>
                  <a:lnTo>
                    <a:pt x="123368" y="391093"/>
                  </a:lnTo>
                  <a:lnTo>
                    <a:pt x="86614" y="417374"/>
                  </a:lnTo>
                  <a:lnTo>
                    <a:pt x="89250" y="441020"/>
                  </a:lnTo>
                  <a:lnTo>
                    <a:pt x="55131" y="441020"/>
                  </a:lnTo>
                  <a:lnTo>
                    <a:pt x="52496" y="414739"/>
                  </a:lnTo>
                  <a:lnTo>
                    <a:pt x="5201" y="417374"/>
                  </a:lnTo>
                  <a:lnTo>
                    <a:pt x="0" y="157478"/>
                  </a:lnTo>
                  <a:lnTo>
                    <a:pt x="26213" y="168018"/>
                  </a:lnTo>
                  <a:lnTo>
                    <a:pt x="52496" y="152277"/>
                  </a:lnTo>
                  <a:lnTo>
                    <a:pt x="89250" y="86609"/>
                  </a:lnTo>
                  <a:lnTo>
                    <a:pt x="99721" y="84043"/>
                  </a:lnTo>
                  <a:lnTo>
                    <a:pt x="118098" y="36752"/>
                  </a:lnTo>
                  <a:lnTo>
                    <a:pt x="118098" y="36752"/>
                  </a:lnTo>
                  <a:close/>
                </a:path>
              </a:pathLst>
            </a:custGeom>
            <a:grpFill/>
            <a:ln w="9845" cap="rnd">
              <a:solidFill>
                <a:srgbClr val="FFFFFF"/>
              </a:solidFill>
              <a:prstDash val="solid"/>
              <a:round/>
            </a:ln>
          </p:spPr>
          <p:txBody>
            <a:bodyPr rtlCol="0" anchor="ctr"/>
            <a:lstStyle/>
            <a:p>
              <a:endParaRPr lang="en-US"/>
            </a:p>
          </p:txBody>
        </p:sp>
        <p:sp>
          <p:nvSpPr>
            <p:cNvPr id="80" name="Freeform 79" descr="Shelby County">
              <a:extLst>
                <a:ext uri="{FF2B5EF4-FFF2-40B4-BE49-F238E27FC236}">
                  <a16:creationId xmlns:a16="http://schemas.microsoft.com/office/drawing/2014/main" id="{C5ED17E4-30B2-25BF-4369-6FC0FAB6BB1D}"/>
                </a:ext>
              </a:extLst>
            </p:cNvPr>
            <p:cNvSpPr/>
            <p:nvPr/>
          </p:nvSpPr>
          <p:spPr>
            <a:xfrm>
              <a:off x="6889746" y="3620524"/>
              <a:ext cx="412199" cy="577486"/>
            </a:xfrm>
            <a:custGeom>
              <a:avLst/>
              <a:gdLst>
                <a:gd name="connsiteX0" fmla="*/ 2635 w 412199"/>
                <a:gd name="connsiteY0" fmla="*/ 577487 h 577486"/>
                <a:gd name="connsiteX1" fmla="*/ 2635 w 412199"/>
                <a:gd name="connsiteY1" fmla="*/ 567016 h 577486"/>
                <a:gd name="connsiteX2" fmla="*/ 2635 w 412199"/>
                <a:gd name="connsiteY2" fmla="*/ 553841 h 577486"/>
                <a:gd name="connsiteX3" fmla="*/ 0 w 412199"/>
                <a:gd name="connsiteY3" fmla="*/ 433115 h 577486"/>
                <a:gd name="connsiteX4" fmla="*/ 2635 w 412199"/>
                <a:gd name="connsiteY4" fmla="*/ 427845 h 577486"/>
                <a:gd name="connsiteX5" fmla="*/ 2635 w 412199"/>
                <a:gd name="connsiteY5" fmla="*/ 335966 h 577486"/>
                <a:gd name="connsiteX6" fmla="*/ 0 w 412199"/>
                <a:gd name="connsiteY6" fmla="*/ 149642 h 577486"/>
                <a:gd name="connsiteX7" fmla="*/ 0 w 412199"/>
                <a:gd name="connsiteY7" fmla="*/ 123361 h 577486"/>
                <a:gd name="connsiteX8" fmla="*/ 0 w 412199"/>
                <a:gd name="connsiteY8" fmla="*/ 99784 h 577486"/>
                <a:gd name="connsiteX9" fmla="*/ 0 w 412199"/>
                <a:gd name="connsiteY9" fmla="*/ 5270 h 577486"/>
                <a:gd name="connsiteX10" fmla="*/ 401728 w 412199"/>
                <a:gd name="connsiteY10" fmla="*/ 0 h 577486"/>
                <a:gd name="connsiteX11" fmla="*/ 404363 w 412199"/>
                <a:gd name="connsiteY11" fmla="*/ 0 h 577486"/>
                <a:gd name="connsiteX12" fmla="*/ 404363 w 412199"/>
                <a:gd name="connsiteY12" fmla="*/ 68233 h 577486"/>
                <a:gd name="connsiteX13" fmla="*/ 404363 w 412199"/>
                <a:gd name="connsiteY13" fmla="*/ 118160 h 577486"/>
                <a:gd name="connsiteX14" fmla="*/ 412199 w 412199"/>
                <a:gd name="connsiteY14" fmla="*/ 401633 h 577486"/>
                <a:gd name="connsiteX15" fmla="*/ 412199 w 412199"/>
                <a:gd name="connsiteY15" fmla="*/ 569651 h 577486"/>
                <a:gd name="connsiteX16" fmla="*/ 343961 w 412199"/>
                <a:gd name="connsiteY16" fmla="*/ 572217 h 577486"/>
                <a:gd name="connsiteX17" fmla="*/ 126073 w 412199"/>
                <a:gd name="connsiteY17" fmla="*/ 574852 h 577486"/>
                <a:gd name="connsiteX18" fmla="*/ 123438 w 412199"/>
                <a:gd name="connsiteY18" fmla="*/ 574852 h 577486"/>
                <a:gd name="connsiteX19" fmla="*/ 2635 w 412199"/>
                <a:gd name="connsiteY19" fmla="*/ 577487 h 577486"/>
                <a:gd name="connsiteX20" fmla="*/ 2635 w 412199"/>
                <a:gd name="connsiteY20" fmla="*/ 577487 h 57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199" h="577486">
                  <a:moveTo>
                    <a:pt x="2635" y="577487"/>
                  </a:moveTo>
                  <a:lnTo>
                    <a:pt x="2635" y="567016"/>
                  </a:lnTo>
                  <a:lnTo>
                    <a:pt x="2635" y="553841"/>
                  </a:lnTo>
                  <a:lnTo>
                    <a:pt x="0" y="433115"/>
                  </a:lnTo>
                  <a:lnTo>
                    <a:pt x="2635" y="427845"/>
                  </a:lnTo>
                  <a:lnTo>
                    <a:pt x="2635" y="335966"/>
                  </a:lnTo>
                  <a:lnTo>
                    <a:pt x="0" y="149642"/>
                  </a:lnTo>
                  <a:lnTo>
                    <a:pt x="0" y="123361"/>
                  </a:lnTo>
                  <a:lnTo>
                    <a:pt x="0" y="99784"/>
                  </a:lnTo>
                  <a:lnTo>
                    <a:pt x="0" y="5270"/>
                  </a:lnTo>
                  <a:lnTo>
                    <a:pt x="401728" y="0"/>
                  </a:lnTo>
                  <a:lnTo>
                    <a:pt x="404363" y="0"/>
                  </a:lnTo>
                  <a:lnTo>
                    <a:pt x="404363" y="68233"/>
                  </a:lnTo>
                  <a:lnTo>
                    <a:pt x="404363" y="118160"/>
                  </a:lnTo>
                  <a:lnTo>
                    <a:pt x="412199" y="401633"/>
                  </a:lnTo>
                  <a:lnTo>
                    <a:pt x="412199" y="569651"/>
                  </a:lnTo>
                  <a:lnTo>
                    <a:pt x="343961" y="572217"/>
                  </a:lnTo>
                  <a:lnTo>
                    <a:pt x="126073" y="574852"/>
                  </a:lnTo>
                  <a:lnTo>
                    <a:pt x="123438" y="574852"/>
                  </a:lnTo>
                  <a:lnTo>
                    <a:pt x="2635" y="577487"/>
                  </a:lnTo>
                  <a:lnTo>
                    <a:pt x="2635" y="577487"/>
                  </a:lnTo>
                  <a:close/>
                </a:path>
              </a:pathLst>
            </a:custGeom>
            <a:grpFill/>
            <a:ln w="9845" cap="rnd">
              <a:solidFill>
                <a:srgbClr val="FFFFFF"/>
              </a:solidFill>
              <a:prstDash val="solid"/>
              <a:round/>
            </a:ln>
          </p:spPr>
          <p:txBody>
            <a:bodyPr rtlCol="0" anchor="ctr"/>
            <a:lstStyle/>
            <a:p>
              <a:endParaRPr lang="en-US"/>
            </a:p>
          </p:txBody>
        </p:sp>
        <p:sp>
          <p:nvSpPr>
            <p:cNvPr id="81" name="Freeform 80" descr="Spenser County">
              <a:extLst>
                <a:ext uri="{FF2B5EF4-FFF2-40B4-BE49-F238E27FC236}">
                  <a16:creationId xmlns:a16="http://schemas.microsoft.com/office/drawing/2014/main" id="{9A5BAD8B-9C7C-66BF-75D9-F5D31C242EA4}"/>
                </a:ext>
              </a:extLst>
            </p:cNvPr>
            <p:cNvSpPr/>
            <p:nvPr/>
          </p:nvSpPr>
          <p:spPr>
            <a:xfrm>
              <a:off x="5193795" y="6072207"/>
              <a:ext cx="653665" cy="687741"/>
            </a:xfrm>
            <a:custGeom>
              <a:avLst/>
              <a:gdLst>
                <a:gd name="connsiteX0" fmla="*/ 590698 w 653665"/>
                <a:gd name="connsiteY0" fmla="*/ 336035 h 687741"/>
                <a:gd name="connsiteX1" fmla="*/ 538202 w 653665"/>
                <a:gd name="connsiteY1" fmla="*/ 354411 h 687741"/>
                <a:gd name="connsiteX2" fmla="*/ 477801 w 653665"/>
                <a:gd name="connsiteY2" fmla="*/ 422644 h 687741"/>
                <a:gd name="connsiteX3" fmla="*/ 443682 w 653665"/>
                <a:gd name="connsiteY3" fmla="*/ 441020 h 687741"/>
                <a:gd name="connsiteX4" fmla="*/ 378011 w 653665"/>
                <a:gd name="connsiteY4" fmla="*/ 448856 h 687741"/>
                <a:gd name="connsiteX5" fmla="*/ 307138 w 653665"/>
                <a:gd name="connsiteY5" fmla="*/ 485608 h 687741"/>
                <a:gd name="connsiteX6" fmla="*/ 291396 w 653665"/>
                <a:gd name="connsiteY6" fmla="*/ 509253 h 687741"/>
                <a:gd name="connsiteX7" fmla="*/ 291396 w 653665"/>
                <a:gd name="connsiteY7" fmla="*/ 553910 h 687741"/>
                <a:gd name="connsiteX8" fmla="*/ 275654 w 653665"/>
                <a:gd name="connsiteY8" fmla="*/ 614238 h 687741"/>
                <a:gd name="connsiteX9" fmla="*/ 257278 w 653665"/>
                <a:gd name="connsiteY9" fmla="*/ 658895 h 687741"/>
                <a:gd name="connsiteX10" fmla="*/ 207348 w 653665"/>
                <a:gd name="connsiteY10" fmla="*/ 687742 h 687741"/>
                <a:gd name="connsiteX11" fmla="*/ 181135 w 653665"/>
                <a:gd name="connsiteY11" fmla="*/ 682471 h 687741"/>
                <a:gd name="connsiteX12" fmla="*/ 167959 w 653665"/>
                <a:gd name="connsiteY12" fmla="*/ 635249 h 687741"/>
                <a:gd name="connsiteX13" fmla="*/ 136475 w 653665"/>
                <a:gd name="connsiteY13" fmla="*/ 590662 h 687741"/>
                <a:gd name="connsiteX14" fmla="*/ 62967 w 653665"/>
                <a:gd name="connsiteY14" fmla="*/ 577487 h 687741"/>
                <a:gd name="connsiteX15" fmla="*/ 0 w 653665"/>
                <a:gd name="connsiteY15" fmla="*/ 530264 h 687741"/>
                <a:gd name="connsiteX16" fmla="*/ 2566 w 653665"/>
                <a:gd name="connsiteY16" fmla="*/ 472502 h 687741"/>
                <a:gd name="connsiteX17" fmla="*/ 18377 w 653665"/>
                <a:gd name="connsiteY17" fmla="*/ 433115 h 687741"/>
                <a:gd name="connsiteX18" fmla="*/ 49861 w 653665"/>
                <a:gd name="connsiteY18" fmla="*/ 412104 h 687741"/>
                <a:gd name="connsiteX19" fmla="*/ 55131 w 653665"/>
                <a:gd name="connsiteY19" fmla="*/ 380623 h 687741"/>
                <a:gd name="connsiteX20" fmla="*/ 126004 w 653665"/>
                <a:gd name="connsiteY20" fmla="*/ 315024 h 687741"/>
                <a:gd name="connsiteX21" fmla="*/ 149582 w 653665"/>
                <a:gd name="connsiteY21" fmla="*/ 265167 h 687741"/>
                <a:gd name="connsiteX22" fmla="*/ 181135 w 653665"/>
                <a:gd name="connsiteY22" fmla="*/ 249357 h 687741"/>
                <a:gd name="connsiteX23" fmla="*/ 225725 w 653665"/>
                <a:gd name="connsiteY23" fmla="*/ 251992 h 687741"/>
                <a:gd name="connsiteX24" fmla="*/ 236265 w 653665"/>
                <a:gd name="connsiteY24" fmla="*/ 199499 h 687741"/>
                <a:gd name="connsiteX25" fmla="*/ 254642 w 653665"/>
                <a:gd name="connsiteY25" fmla="*/ 170652 h 687741"/>
                <a:gd name="connsiteX26" fmla="*/ 257278 w 653665"/>
                <a:gd name="connsiteY26" fmla="*/ 147007 h 687741"/>
                <a:gd name="connsiteX27" fmla="*/ 288761 w 653665"/>
                <a:gd name="connsiteY27" fmla="*/ 139171 h 687741"/>
                <a:gd name="connsiteX28" fmla="*/ 330785 w 653665"/>
                <a:gd name="connsiteY28" fmla="*/ 34117 h 687741"/>
                <a:gd name="connsiteX29" fmla="*/ 330785 w 653665"/>
                <a:gd name="connsiteY29" fmla="*/ 0 h 687741"/>
                <a:gd name="connsiteX30" fmla="*/ 622182 w 653665"/>
                <a:gd name="connsiteY30" fmla="*/ 0 h 687741"/>
                <a:gd name="connsiteX31" fmla="*/ 622182 w 653665"/>
                <a:gd name="connsiteY31" fmla="*/ 39387 h 687741"/>
                <a:gd name="connsiteX32" fmla="*/ 606440 w 653665"/>
                <a:gd name="connsiteY32" fmla="*/ 36752 h 687741"/>
                <a:gd name="connsiteX33" fmla="*/ 616911 w 653665"/>
                <a:gd name="connsiteY33" fmla="*/ 78773 h 687741"/>
                <a:gd name="connsiteX34" fmla="*/ 603805 w 653665"/>
                <a:gd name="connsiteY34" fmla="*/ 99784 h 687741"/>
                <a:gd name="connsiteX35" fmla="*/ 622182 w 653665"/>
                <a:gd name="connsiteY35" fmla="*/ 144372 h 687741"/>
                <a:gd name="connsiteX36" fmla="*/ 653665 w 653665"/>
                <a:gd name="connsiteY36" fmla="*/ 181123 h 687741"/>
                <a:gd name="connsiteX37" fmla="*/ 635288 w 653665"/>
                <a:gd name="connsiteY37" fmla="*/ 204769 h 687741"/>
                <a:gd name="connsiteX38" fmla="*/ 653665 w 653665"/>
                <a:gd name="connsiteY38" fmla="*/ 241521 h 687741"/>
                <a:gd name="connsiteX39" fmla="*/ 632723 w 653665"/>
                <a:gd name="connsiteY39" fmla="*/ 254627 h 687741"/>
                <a:gd name="connsiteX40" fmla="*/ 645829 w 653665"/>
                <a:gd name="connsiteY40" fmla="*/ 338601 h 687741"/>
                <a:gd name="connsiteX41" fmla="*/ 611710 w 653665"/>
                <a:gd name="connsiteY41" fmla="*/ 309754 h 687741"/>
                <a:gd name="connsiteX42" fmla="*/ 590698 w 653665"/>
                <a:gd name="connsiteY42" fmla="*/ 336035 h 687741"/>
                <a:gd name="connsiteX43" fmla="*/ 590698 w 653665"/>
                <a:gd name="connsiteY43" fmla="*/ 336035 h 68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3665" h="687741">
                  <a:moveTo>
                    <a:pt x="590698" y="336035"/>
                  </a:moveTo>
                  <a:lnTo>
                    <a:pt x="538202" y="354411"/>
                  </a:lnTo>
                  <a:lnTo>
                    <a:pt x="477801" y="422644"/>
                  </a:lnTo>
                  <a:lnTo>
                    <a:pt x="443682" y="441020"/>
                  </a:lnTo>
                  <a:lnTo>
                    <a:pt x="378011" y="448856"/>
                  </a:lnTo>
                  <a:lnTo>
                    <a:pt x="307138" y="485608"/>
                  </a:lnTo>
                  <a:lnTo>
                    <a:pt x="291396" y="509253"/>
                  </a:lnTo>
                  <a:lnTo>
                    <a:pt x="291396" y="553910"/>
                  </a:lnTo>
                  <a:lnTo>
                    <a:pt x="275654" y="614238"/>
                  </a:lnTo>
                  <a:lnTo>
                    <a:pt x="257278" y="658895"/>
                  </a:lnTo>
                  <a:lnTo>
                    <a:pt x="207348" y="687742"/>
                  </a:lnTo>
                  <a:lnTo>
                    <a:pt x="181135" y="682471"/>
                  </a:lnTo>
                  <a:lnTo>
                    <a:pt x="167959" y="635249"/>
                  </a:lnTo>
                  <a:lnTo>
                    <a:pt x="136475" y="590662"/>
                  </a:lnTo>
                  <a:lnTo>
                    <a:pt x="62967" y="577487"/>
                  </a:lnTo>
                  <a:lnTo>
                    <a:pt x="0" y="530264"/>
                  </a:lnTo>
                  <a:lnTo>
                    <a:pt x="2566" y="472502"/>
                  </a:lnTo>
                  <a:lnTo>
                    <a:pt x="18377" y="433115"/>
                  </a:lnTo>
                  <a:lnTo>
                    <a:pt x="49861" y="412104"/>
                  </a:lnTo>
                  <a:lnTo>
                    <a:pt x="55131" y="380623"/>
                  </a:lnTo>
                  <a:lnTo>
                    <a:pt x="126004" y="315024"/>
                  </a:lnTo>
                  <a:lnTo>
                    <a:pt x="149582" y="265167"/>
                  </a:lnTo>
                  <a:lnTo>
                    <a:pt x="181135" y="249357"/>
                  </a:lnTo>
                  <a:lnTo>
                    <a:pt x="225725" y="251992"/>
                  </a:lnTo>
                  <a:lnTo>
                    <a:pt x="236265" y="199499"/>
                  </a:lnTo>
                  <a:lnTo>
                    <a:pt x="254642" y="170652"/>
                  </a:lnTo>
                  <a:lnTo>
                    <a:pt x="257278" y="147007"/>
                  </a:lnTo>
                  <a:lnTo>
                    <a:pt x="288761" y="139171"/>
                  </a:lnTo>
                  <a:lnTo>
                    <a:pt x="330785" y="34117"/>
                  </a:lnTo>
                  <a:lnTo>
                    <a:pt x="330785" y="0"/>
                  </a:lnTo>
                  <a:lnTo>
                    <a:pt x="622182" y="0"/>
                  </a:lnTo>
                  <a:lnTo>
                    <a:pt x="622182" y="39387"/>
                  </a:lnTo>
                  <a:lnTo>
                    <a:pt x="606440" y="36752"/>
                  </a:lnTo>
                  <a:lnTo>
                    <a:pt x="616911" y="78773"/>
                  </a:lnTo>
                  <a:lnTo>
                    <a:pt x="603805" y="99784"/>
                  </a:lnTo>
                  <a:lnTo>
                    <a:pt x="622182" y="144372"/>
                  </a:lnTo>
                  <a:lnTo>
                    <a:pt x="653665" y="181123"/>
                  </a:lnTo>
                  <a:lnTo>
                    <a:pt x="635288" y="204769"/>
                  </a:lnTo>
                  <a:lnTo>
                    <a:pt x="653665" y="241521"/>
                  </a:lnTo>
                  <a:lnTo>
                    <a:pt x="632723" y="254627"/>
                  </a:lnTo>
                  <a:lnTo>
                    <a:pt x="645829" y="338601"/>
                  </a:lnTo>
                  <a:lnTo>
                    <a:pt x="611710" y="309754"/>
                  </a:lnTo>
                  <a:lnTo>
                    <a:pt x="590698" y="336035"/>
                  </a:lnTo>
                  <a:lnTo>
                    <a:pt x="590698" y="336035"/>
                  </a:lnTo>
                  <a:close/>
                </a:path>
              </a:pathLst>
            </a:custGeom>
            <a:grpFill/>
            <a:ln w="9845" cap="rnd">
              <a:solidFill>
                <a:srgbClr val="FFFFFF"/>
              </a:solidFill>
              <a:prstDash val="solid"/>
              <a:round/>
            </a:ln>
          </p:spPr>
          <p:txBody>
            <a:bodyPr rtlCol="0" anchor="ctr"/>
            <a:lstStyle/>
            <a:p>
              <a:endParaRPr lang="en-US"/>
            </a:p>
          </p:txBody>
        </p:sp>
        <p:sp>
          <p:nvSpPr>
            <p:cNvPr id="82" name="Freeform 81" descr="Starke County">
              <a:extLst>
                <a:ext uri="{FF2B5EF4-FFF2-40B4-BE49-F238E27FC236}">
                  <a16:creationId xmlns:a16="http://schemas.microsoft.com/office/drawing/2014/main" id="{508A0D89-0F57-DCD1-CE46-A78A60C5DEA6}"/>
                </a:ext>
              </a:extLst>
            </p:cNvPr>
            <p:cNvSpPr/>
            <p:nvPr/>
          </p:nvSpPr>
          <p:spPr>
            <a:xfrm>
              <a:off x="5663690" y="780383"/>
              <a:ext cx="574956" cy="427844"/>
            </a:xfrm>
            <a:custGeom>
              <a:avLst/>
              <a:gdLst>
                <a:gd name="connsiteX0" fmla="*/ 538202 w 574956"/>
                <a:gd name="connsiteY0" fmla="*/ 0 h 427844"/>
                <a:gd name="connsiteX1" fmla="*/ 546108 w 574956"/>
                <a:gd name="connsiteY1" fmla="*/ 0 h 427844"/>
                <a:gd name="connsiteX2" fmla="*/ 561850 w 574956"/>
                <a:gd name="connsiteY2" fmla="*/ 0 h 427844"/>
                <a:gd name="connsiteX3" fmla="*/ 574956 w 574956"/>
                <a:gd name="connsiteY3" fmla="*/ 0 h 427844"/>
                <a:gd name="connsiteX4" fmla="*/ 574956 w 574956"/>
                <a:gd name="connsiteY4" fmla="*/ 28847 h 427844"/>
                <a:gd name="connsiteX5" fmla="*/ 574956 w 574956"/>
                <a:gd name="connsiteY5" fmla="*/ 34117 h 427844"/>
                <a:gd name="connsiteX6" fmla="*/ 574956 w 574956"/>
                <a:gd name="connsiteY6" fmla="*/ 36752 h 427844"/>
                <a:gd name="connsiteX7" fmla="*/ 574956 w 574956"/>
                <a:gd name="connsiteY7" fmla="*/ 41952 h 427844"/>
                <a:gd name="connsiteX8" fmla="*/ 574956 w 574956"/>
                <a:gd name="connsiteY8" fmla="*/ 427845 h 427844"/>
                <a:gd name="connsiteX9" fmla="*/ 215322 w 574956"/>
                <a:gd name="connsiteY9" fmla="*/ 427845 h 427844"/>
                <a:gd name="connsiteX10" fmla="*/ 0 w 574956"/>
                <a:gd name="connsiteY10" fmla="*/ 425210 h 427844"/>
                <a:gd name="connsiteX11" fmla="*/ 0 w 574956"/>
                <a:gd name="connsiteY11" fmla="*/ 325495 h 427844"/>
                <a:gd name="connsiteX12" fmla="*/ 0 w 574956"/>
                <a:gd name="connsiteY12" fmla="*/ 320225 h 427844"/>
                <a:gd name="connsiteX13" fmla="*/ 13176 w 574956"/>
                <a:gd name="connsiteY13" fmla="*/ 307050 h 427844"/>
                <a:gd name="connsiteX14" fmla="*/ 76143 w 574956"/>
                <a:gd name="connsiteY14" fmla="*/ 275568 h 427844"/>
                <a:gd name="connsiteX15" fmla="*/ 144450 w 574956"/>
                <a:gd name="connsiteY15" fmla="*/ 259827 h 427844"/>
                <a:gd name="connsiteX16" fmla="*/ 183770 w 574956"/>
                <a:gd name="connsiteY16" fmla="*/ 241452 h 427844"/>
                <a:gd name="connsiteX17" fmla="*/ 210052 w 574956"/>
                <a:gd name="connsiteY17" fmla="*/ 204700 h 427844"/>
                <a:gd name="connsiteX18" fmla="*/ 236335 w 574956"/>
                <a:gd name="connsiteY18" fmla="*/ 183689 h 427844"/>
                <a:gd name="connsiteX19" fmla="*/ 257278 w 574956"/>
                <a:gd name="connsiteY19" fmla="*/ 118091 h 427844"/>
                <a:gd name="connsiteX20" fmla="*/ 275724 w 574956"/>
                <a:gd name="connsiteY20" fmla="*/ 83974 h 427844"/>
                <a:gd name="connsiteX21" fmla="*/ 286195 w 574956"/>
                <a:gd name="connsiteY21" fmla="*/ 49857 h 427844"/>
                <a:gd name="connsiteX22" fmla="*/ 357068 w 574956"/>
                <a:gd name="connsiteY22" fmla="*/ 0 h 427844"/>
                <a:gd name="connsiteX23" fmla="*/ 504084 w 574956"/>
                <a:gd name="connsiteY23" fmla="*/ 0 h 427844"/>
                <a:gd name="connsiteX24" fmla="*/ 509354 w 574956"/>
                <a:gd name="connsiteY24" fmla="*/ 0 h 427844"/>
                <a:gd name="connsiteX25" fmla="*/ 538202 w 574956"/>
                <a:gd name="connsiteY25" fmla="*/ 0 h 427844"/>
                <a:gd name="connsiteX26" fmla="*/ 538202 w 574956"/>
                <a:gd name="connsiteY26" fmla="*/ 0 h 42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4956" h="427844">
                  <a:moveTo>
                    <a:pt x="538202" y="0"/>
                  </a:moveTo>
                  <a:lnTo>
                    <a:pt x="546108" y="0"/>
                  </a:lnTo>
                  <a:lnTo>
                    <a:pt x="561850" y="0"/>
                  </a:lnTo>
                  <a:lnTo>
                    <a:pt x="574956" y="0"/>
                  </a:lnTo>
                  <a:lnTo>
                    <a:pt x="574956" y="28847"/>
                  </a:lnTo>
                  <a:lnTo>
                    <a:pt x="574956" y="34117"/>
                  </a:lnTo>
                  <a:lnTo>
                    <a:pt x="574956" y="36752"/>
                  </a:lnTo>
                  <a:lnTo>
                    <a:pt x="574956" y="41952"/>
                  </a:lnTo>
                  <a:lnTo>
                    <a:pt x="574956" y="427845"/>
                  </a:lnTo>
                  <a:lnTo>
                    <a:pt x="215322" y="427845"/>
                  </a:lnTo>
                  <a:lnTo>
                    <a:pt x="0" y="425210"/>
                  </a:lnTo>
                  <a:lnTo>
                    <a:pt x="0" y="325495"/>
                  </a:lnTo>
                  <a:lnTo>
                    <a:pt x="0" y="320225"/>
                  </a:lnTo>
                  <a:lnTo>
                    <a:pt x="13176" y="307050"/>
                  </a:lnTo>
                  <a:lnTo>
                    <a:pt x="76143" y="275568"/>
                  </a:lnTo>
                  <a:lnTo>
                    <a:pt x="144450" y="259827"/>
                  </a:lnTo>
                  <a:lnTo>
                    <a:pt x="183770" y="241452"/>
                  </a:lnTo>
                  <a:lnTo>
                    <a:pt x="210052" y="204700"/>
                  </a:lnTo>
                  <a:lnTo>
                    <a:pt x="236335" y="183689"/>
                  </a:lnTo>
                  <a:lnTo>
                    <a:pt x="257278" y="118091"/>
                  </a:lnTo>
                  <a:lnTo>
                    <a:pt x="275724" y="83974"/>
                  </a:lnTo>
                  <a:lnTo>
                    <a:pt x="286195" y="49857"/>
                  </a:lnTo>
                  <a:lnTo>
                    <a:pt x="357068" y="0"/>
                  </a:lnTo>
                  <a:lnTo>
                    <a:pt x="504084" y="0"/>
                  </a:lnTo>
                  <a:lnTo>
                    <a:pt x="509354" y="0"/>
                  </a:lnTo>
                  <a:lnTo>
                    <a:pt x="538202" y="0"/>
                  </a:lnTo>
                  <a:lnTo>
                    <a:pt x="538202" y="0"/>
                  </a:lnTo>
                  <a:close/>
                </a:path>
              </a:pathLst>
            </a:custGeom>
            <a:grpFill/>
            <a:ln w="9845" cap="rnd">
              <a:solidFill>
                <a:srgbClr val="FFFFFF"/>
              </a:solidFill>
              <a:prstDash val="solid"/>
              <a:round/>
            </a:ln>
          </p:spPr>
          <p:txBody>
            <a:bodyPr rtlCol="0" anchor="ctr"/>
            <a:lstStyle/>
            <a:p>
              <a:endParaRPr lang="en-US"/>
            </a:p>
          </p:txBody>
        </p:sp>
        <p:sp>
          <p:nvSpPr>
            <p:cNvPr id="83" name="Freeform 82" descr="Steuben County">
              <a:extLst>
                <a:ext uri="{FF2B5EF4-FFF2-40B4-BE49-F238E27FC236}">
                  <a16:creationId xmlns:a16="http://schemas.microsoft.com/office/drawing/2014/main" id="{4937659E-BD4B-0292-8327-3087A2052034}"/>
                </a:ext>
              </a:extLst>
            </p:cNvPr>
            <p:cNvSpPr/>
            <p:nvPr/>
          </p:nvSpPr>
          <p:spPr>
            <a:xfrm>
              <a:off x="7798192" y="226473"/>
              <a:ext cx="488341" cy="391162"/>
            </a:xfrm>
            <a:custGeom>
              <a:avLst/>
              <a:gdLst>
                <a:gd name="connsiteX0" fmla="*/ 456789 w 488341"/>
                <a:gd name="connsiteY0" fmla="*/ 0 h 391162"/>
                <a:gd name="connsiteX1" fmla="*/ 480436 w 488341"/>
                <a:gd name="connsiteY1" fmla="*/ 0 h 391162"/>
                <a:gd name="connsiteX2" fmla="*/ 483071 w 488341"/>
                <a:gd name="connsiteY2" fmla="*/ 104985 h 391162"/>
                <a:gd name="connsiteX3" fmla="*/ 488342 w 488341"/>
                <a:gd name="connsiteY3" fmla="*/ 375352 h 391162"/>
                <a:gd name="connsiteX4" fmla="*/ 7836 w 488341"/>
                <a:gd name="connsiteY4" fmla="*/ 391163 h 391162"/>
                <a:gd name="connsiteX5" fmla="*/ 0 w 488341"/>
                <a:gd name="connsiteY5" fmla="*/ 7905 h 391162"/>
                <a:gd name="connsiteX6" fmla="*/ 456789 w 488341"/>
                <a:gd name="connsiteY6" fmla="*/ 0 h 391162"/>
                <a:gd name="connsiteX7" fmla="*/ 456789 w 488341"/>
                <a:gd name="connsiteY7" fmla="*/ 0 h 39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1" h="391162">
                  <a:moveTo>
                    <a:pt x="456789" y="0"/>
                  </a:moveTo>
                  <a:lnTo>
                    <a:pt x="480436" y="0"/>
                  </a:lnTo>
                  <a:lnTo>
                    <a:pt x="483071" y="104985"/>
                  </a:lnTo>
                  <a:lnTo>
                    <a:pt x="488342" y="375352"/>
                  </a:lnTo>
                  <a:lnTo>
                    <a:pt x="7836" y="391163"/>
                  </a:lnTo>
                  <a:lnTo>
                    <a:pt x="0" y="7905"/>
                  </a:lnTo>
                  <a:lnTo>
                    <a:pt x="456789" y="0"/>
                  </a:lnTo>
                  <a:lnTo>
                    <a:pt x="456789" y="0"/>
                  </a:lnTo>
                  <a:close/>
                </a:path>
              </a:pathLst>
            </a:custGeom>
            <a:grpFill/>
            <a:ln w="9845" cap="rnd">
              <a:solidFill>
                <a:srgbClr val="FFFFFF"/>
              </a:solidFill>
              <a:prstDash val="solid"/>
              <a:round/>
            </a:ln>
          </p:spPr>
          <p:txBody>
            <a:bodyPr rtlCol="0" anchor="ctr"/>
            <a:lstStyle/>
            <a:p>
              <a:endParaRPr lang="en-US"/>
            </a:p>
          </p:txBody>
        </p:sp>
        <p:sp>
          <p:nvSpPr>
            <p:cNvPr id="84" name="Freeform 83" descr="Sullivan County">
              <a:extLst>
                <a:ext uri="{FF2B5EF4-FFF2-40B4-BE49-F238E27FC236}">
                  <a16:creationId xmlns:a16="http://schemas.microsoft.com/office/drawing/2014/main" id="{DC6F92CA-EA26-AE1B-97E7-F3FC23AF8F32}"/>
                </a:ext>
              </a:extLst>
            </p:cNvPr>
            <p:cNvSpPr/>
            <p:nvPr/>
          </p:nvSpPr>
          <p:spPr>
            <a:xfrm>
              <a:off x="4723830" y="4334547"/>
              <a:ext cx="527661" cy="590592"/>
            </a:xfrm>
            <a:custGeom>
              <a:avLst/>
              <a:gdLst>
                <a:gd name="connsiteX0" fmla="*/ 160122 w 527661"/>
                <a:gd name="connsiteY0" fmla="*/ 585322 h 590592"/>
                <a:gd name="connsiteX1" fmla="*/ 168028 w 527661"/>
                <a:gd name="connsiteY1" fmla="*/ 517089 h 590592"/>
                <a:gd name="connsiteX2" fmla="*/ 107627 w 527661"/>
                <a:gd name="connsiteY2" fmla="*/ 435680 h 590592"/>
                <a:gd name="connsiteX3" fmla="*/ 102356 w 527661"/>
                <a:gd name="connsiteY3" fmla="*/ 393728 h 590592"/>
                <a:gd name="connsiteX4" fmla="*/ 76143 w 527661"/>
                <a:gd name="connsiteY4" fmla="*/ 304484 h 590592"/>
                <a:gd name="connsiteX5" fmla="*/ 13107 w 527661"/>
                <a:gd name="connsiteY5" fmla="*/ 236181 h 590592"/>
                <a:gd name="connsiteX6" fmla="*/ 0 w 527661"/>
                <a:gd name="connsiteY6" fmla="*/ 188959 h 590592"/>
                <a:gd name="connsiteX7" fmla="*/ 31484 w 527661"/>
                <a:gd name="connsiteY7" fmla="*/ 167948 h 590592"/>
                <a:gd name="connsiteX8" fmla="*/ 18377 w 527661"/>
                <a:gd name="connsiteY8" fmla="*/ 149572 h 590592"/>
                <a:gd name="connsiteX9" fmla="*/ 41955 w 527661"/>
                <a:gd name="connsiteY9" fmla="*/ 144371 h 590592"/>
                <a:gd name="connsiteX10" fmla="*/ 41955 w 527661"/>
                <a:gd name="connsiteY10" fmla="*/ 120726 h 590592"/>
                <a:gd name="connsiteX11" fmla="*/ 60332 w 527661"/>
                <a:gd name="connsiteY11" fmla="*/ 120726 h 590592"/>
                <a:gd name="connsiteX12" fmla="*/ 97155 w 527661"/>
                <a:gd name="connsiteY12" fmla="*/ 78704 h 590592"/>
                <a:gd name="connsiteX13" fmla="*/ 97155 w 527661"/>
                <a:gd name="connsiteY13" fmla="*/ 23576 h 590592"/>
                <a:gd name="connsiteX14" fmla="*/ 62967 w 527661"/>
                <a:gd name="connsiteY14" fmla="*/ 0 h 590592"/>
                <a:gd name="connsiteX15" fmla="*/ 527662 w 527661"/>
                <a:gd name="connsiteY15" fmla="*/ 5201 h 590592"/>
                <a:gd name="connsiteX16" fmla="*/ 525096 w 527661"/>
                <a:gd name="connsiteY16" fmla="*/ 149572 h 590592"/>
                <a:gd name="connsiteX17" fmla="*/ 522461 w 527661"/>
                <a:gd name="connsiteY17" fmla="*/ 580052 h 590592"/>
                <a:gd name="connsiteX18" fmla="*/ 522461 w 527661"/>
                <a:gd name="connsiteY18" fmla="*/ 590592 h 590592"/>
                <a:gd name="connsiteX19" fmla="*/ 160122 w 527661"/>
                <a:gd name="connsiteY19" fmla="*/ 585322 h 590592"/>
                <a:gd name="connsiteX20" fmla="*/ 160122 w 527661"/>
                <a:gd name="connsiteY20" fmla="*/ 585322 h 59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661" h="590592">
                  <a:moveTo>
                    <a:pt x="160122" y="585322"/>
                  </a:moveTo>
                  <a:lnTo>
                    <a:pt x="168028" y="517089"/>
                  </a:lnTo>
                  <a:lnTo>
                    <a:pt x="107627" y="435680"/>
                  </a:lnTo>
                  <a:lnTo>
                    <a:pt x="102356" y="393728"/>
                  </a:lnTo>
                  <a:lnTo>
                    <a:pt x="76143" y="304484"/>
                  </a:lnTo>
                  <a:lnTo>
                    <a:pt x="13107" y="236181"/>
                  </a:lnTo>
                  <a:lnTo>
                    <a:pt x="0" y="188959"/>
                  </a:lnTo>
                  <a:lnTo>
                    <a:pt x="31484" y="167948"/>
                  </a:lnTo>
                  <a:lnTo>
                    <a:pt x="18377" y="149572"/>
                  </a:lnTo>
                  <a:lnTo>
                    <a:pt x="41955" y="144371"/>
                  </a:lnTo>
                  <a:lnTo>
                    <a:pt x="41955" y="120726"/>
                  </a:lnTo>
                  <a:lnTo>
                    <a:pt x="60332" y="120726"/>
                  </a:lnTo>
                  <a:lnTo>
                    <a:pt x="97155" y="78704"/>
                  </a:lnTo>
                  <a:lnTo>
                    <a:pt x="97155" y="23576"/>
                  </a:lnTo>
                  <a:lnTo>
                    <a:pt x="62967" y="0"/>
                  </a:lnTo>
                  <a:lnTo>
                    <a:pt x="527662" y="5201"/>
                  </a:lnTo>
                  <a:lnTo>
                    <a:pt x="525096" y="149572"/>
                  </a:lnTo>
                  <a:lnTo>
                    <a:pt x="522461" y="580052"/>
                  </a:lnTo>
                  <a:lnTo>
                    <a:pt x="522461" y="590592"/>
                  </a:lnTo>
                  <a:lnTo>
                    <a:pt x="160122" y="585322"/>
                  </a:lnTo>
                  <a:lnTo>
                    <a:pt x="160122" y="585322"/>
                  </a:lnTo>
                  <a:close/>
                </a:path>
              </a:pathLst>
            </a:custGeom>
            <a:grpFill/>
            <a:ln w="9845" cap="rnd">
              <a:solidFill>
                <a:srgbClr val="FFFFFF"/>
              </a:solidFill>
              <a:prstDash val="solid"/>
              <a:round/>
            </a:ln>
          </p:spPr>
          <p:txBody>
            <a:bodyPr rtlCol="0" anchor="ctr"/>
            <a:lstStyle/>
            <a:p>
              <a:endParaRPr lang="en-US"/>
            </a:p>
          </p:txBody>
        </p:sp>
        <p:sp>
          <p:nvSpPr>
            <p:cNvPr id="85" name="Freeform 84" descr="Switzerland County">
              <a:extLst>
                <a:ext uri="{FF2B5EF4-FFF2-40B4-BE49-F238E27FC236}">
                  <a16:creationId xmlns:a16="http://schemas.microsoft.com/office/drawing/2014/main" id="{491F0FB7-77C7-0DF0-D20B-762E0FD1C124}"/>
                </a:ext>
              </a:extLst>
            </p:cNvPr>
            <p:cNvSpPr/>
            <p:nvPr/>
          </p:nvSpPr>
          <p:spPr>
            <a:xfrm>
              <a:off x="7855958" y="4872647"/>
              <a:ext cx="535567" cy="396363"/>
            </a:xfrm>
            <a:custGeom>
              <a:avLst/>
              <a:gdLst>
                <a:gd name="connsiteX0" fmla="*/ 425306 w 535567"/>
                <a:gd name="connsiteY0" fmla="*/ 41952 h 396363"/>
                <a:gd name="connsiteX1" fmla="*/ 511920 w 535567"/>
                <a:gd name="connsiteY1" fmla="*/ 55128 h 396363"/>
                <a:gd name="connsiteX2" fmla="*/ 535567 w 535567"/>
                <a:gd name="connsiteY2" fmla="*/ 81339 h 396363"/>
                <a:gd name="connsiteX3" fmla="*/ 522461 w 535567"/>
                <a:gd name="connsiteY3" fmla="*/ 110255 h 396363"/>
                <a:gd name="connsiteX4" fmla="*/ 477801 w 535567"/>
                <a:gd name="connsiteY4" fmla="*/ 154843 h 396363"/>
                <a:gd name="connsiteX5" fmla="*/ 501448 w 535567"/>
                <a:gd name="connsiteY5" fmla="*/ 230981 h 396363"/>
                <a:gd name="connsiteX6" fmla="*/ 472531 w 535567"/>
                <a:gd name="connsiteY6" fmla="*/ 230981 h 396363"/>
                <a:gd name="connsiteX7" fmla="*/ 406928 w 535567"/>
                <a:gd name="connsiteY7" fmla="*/ 215240 h 396363"/>
                <a:gd name="connsiteX8" fmla="*/ 330785 w 535567"/>
                <a:gd name="connsiteY8" fmla="*/ 249357 h 396363"/>
                <a:gd name="connsiteX9" fmla="*/ 275654 w 535567"/>
                <a:gd name="connsiteY9" fmla="*/ 244087 h 396363"/>
                <a:gd name="connsiteX10" fmla="*/ 233630 w 535567"/>
                <a:gd name="connsiteY10" fmla="*/ 273002 h 396363"/>
                <a:gd name="connsiteX11" fmla="*/ 133840 w 535567"/>
                <a:gd name="connsiteY11" fmla="*/ 330696 h 396363"/>
                <a:gd name="connsiteX12" fmla="*/ 97086 w 535567"/>
                <a:gd name="connsiteY12" fmla="*/ 370082 h 396363"/>
                <a:gd name="connsiteX13" fmla="*/ 41955 w 535567"/>
                <a:gd name="connsiteY13" fmla="*/ 396363 h 396363"/>
                <a:gd name="connsiteX14" fmla="*/ 5201 w 535567"/>
                <a:gd name="connsiteY14" fmla="*/ 391093 h 396363"/>
                <a:gd name="connsiteX15" fmla="*/ 0 w 535567"/>
                <a:gd name="connsiteY15" fmla="*/ 26211 h 396363"/>
                <a:gd name="connsiteX16" fmla="*/ 0 w 535567"/>
                <a:gd name="connsiteY16" fmla="*/ 2635 h 396363"/>
                <a:gd name="connsiteX17" fmla="*/ 83980 w 535567"/>
                <a:gd name="connsiteY17" fmla="*/ 0 h 396363"/>
                <a:gd name="connsiteX18" fmla="*/ 78709 w 535567"/>
                <a:gd name="connsiteY18" fmla="*/ 44587 h 396363"/>
                <a:gd name="connsiteX19" fmla="*/ 202147 w 535567"/>
                <a:gd name="connsiteY19" fmla="*/ 41952 h 396363"/>
                <a:gd name="connsiteX20" fmla="*/ 202147 w 535567"/>
                <a:gd name="connsiteY20" fmla="*/ 44587 h 396363"/>
                <a:gd name="connsiteX21" fmla="*/ 425306 w 535567"/>
                <a:gd name="connsiteY21" fmla="*/ 41952 h 396363"/>
                <a:gd name="connsiteX22" fmla="*/ 425306 w 535567"/>
                <a:gd name="connsiteY22" fmla="*/ 41952 h 39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567" h="396363">
                  <a:moveTo>
                    <a:pt x="425306" y="41952"/>
                  </a:moveTo>
                  <a:lnTo>
                    <a:pt x="511920" y="55128"/>
                  </a:lnTo>
                  <a:lnTo>
                    <a:pt x="535567" y="81339"/>
                  </a:lnTo>
                  <a:lnTo>
                    <a:pt x="522461" y="110255"/>
                  </a:lnTo>
                  <a:lnTo>
                    <a:pt x="477801" y="154843"/>
                  </a:lnTo>
                  <a:lnTo>
                    <a:pt x="501448" y="230981"/>
                  </a:lnTo>
                  <a:lnTo>
                    <a:pt x="472531" y="230981"/>
                  </a:lnTo>
                  <a:lnTo>
                    <a:pt x="406928" y="215240"/>
                  </a:lnTo>
                  <a:lnTo>
                    <a:pt x="330785" y="249357"/>
                  </a:lnTo>
                  <a:lnTo>
                    <a:pt x="275654" y="244087"/>
                  </a:lnTo>
                  <a:lnTo>
                    <a:pt x="233630" y="273002"/>
                  </a:lnTo>
                  <a:lnTo>
                    <a:pt x="133840" y="330696"/>
                  </a:lnTo>
                  <a:lnTo>
                    <a:pt x="97086" y="370082"/>
                  </a:lnTo>
                  <a:lnTo>
                    <a:pt x="41955" y="396363"/>
                  </a:lnTo>
                  <a:lnTo>
                    <a:pt x="5201" y="391093"/>
                  </a:lnTo>
                  <a:lnTo>
                    <a:pt x="0" y="26211"/>
                  </a:lnTo>
                  <a:lnTo>
                    <a:pt x="0" y="2635"/>
                  </a:lnTo>
                  <a:lnTo>
                    <a:pt x="83980" y="0"/>
                  </a:lnTo>
                  <a:lnTo>
                    <a:pt x="78709" y="44587"/>
                  </a:lnTo>
                  <a:lnTo>
                    <a:pt x="202147" y="41952"/>
                  </a:lnTo>
                  <a:lnTo>
                    <a:pt x="202147" y="44587"/>
                  </a:lnTo>
                  <a:lnTo>
                    <a:pt x="425306" y="41952"/>
                  </a:lnTo>
                  <a:lnTo>
                    <a:pt x="425306" y="41952"/>
                  </a:lnTo>
                  <a:close/>
                </a:path>
              </a:pathLst>
            </a:custGeom>
            <a:grpFill/>
            <a:ln w="9845" cap="rnd">
              <a:solidFill>
                <a:srgbClr val="FFFFFF"/>
              </a:solidFill>
              <a:prstDash val="solid"/>
              <a:round/>
            </a:ln>
          </p:spPr>
          <p:txBody>
            <a:bodyPr rtlCol="0" anchor="ctr"/>
            <a:lstStyle/>
            <a:p>
              <a:endParaRPr lang="en-US"/>
            </a:p>
          </p:txBody>
        </p:sp>
        <p:sp>
          <p:nvSpPr>
            <p:cNvPr id="86" name="Freeform 85" descr="Tippecanoe County">
              <a:extLst>
                <a:ext uri="{FF2B5EF4-FFF2-40B4-BE49-F238E27FC236}">
                  <a16:creationId xmlns:a16="http://schemas.microsoft.com/office/drawing/2014/main" id="{8757BE75-56A5-29A4-9D52-E58CE55E8E15}"/>
                </a:ext>
              </a:extLst>
            </p:cNvPr>
            <p:cNvSpPr/>
            <p:nvPr/>
          </p:nvSpPr>
          <p:spPr>
            <a:xfrm>
              <a:off x="5451072" y="2203089"/>
              <a:ext cx="501448" cy="574851"/>
            </a:xfrm>
            <a:custGeom>
              <a:avLst/>
              <a:gdLst>
                <a:gd name="connsiteX0" fmla="*/ 501448 w 501448"/>
                <a:gd name="connsiteY0" fmla="*/ 217875 h 574851"/>
                <a:gd name="connsiteX1" fmla="*/ 498813 w 501448"/>
                <a:gd name="connsiteY1" fmla="*/ 574852 h 574851"/>
                <a:gd name="connsiteX2" fmla="*/ 0 w 501448"/>
                <a:gd name="connsiteY2" fmla="*/ 572217 h 574851"/>
                <a:gd name="connsiteX3" fmla="*/ 2635 w 501448"/>
                <a:gd name="connsiteY3" fmla="*/ 322860 h 574851"/>
                <a:gd name="connsiteX4" fmla="*/ 2635 w 501448"/>
                <a:gd name="connsiteY4" fmla="*/ 144372 h 574851"/>
                <a:gd name="connsiteX5" fmla="*/ 0 w 501448"/>
                <a:gd name="connsiteY5" fmla="*/ 0 h 574851"/>
                <a:gd name="connsiteX6" fmla="*/ 406928 w 501448"/>
                <a:gd name="connsiteY6" fmla="*/ 5201 h 574851"/>
                <a:gd name="connsiteX7" fmla="*/ 501448 w 501448"/>
                <a:gd name="connsiteY7" fmla="*/ 5201 h 574851"/>
                <a:gd name="connsiteX8" fmla="*/ 501448 w 501448"/>
                <a:gd name="connsiteY8" fmla="*/ 217875 h 574851"/>
                <a:gd name="connsiteX9" fmla="*/ 501448 w 501448"/>
                <a:gd name="connsiteY9" fmla="*/ 217875 h 5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448" h="574851">
                  <a:moveTo>
                    <a:pt x="501448" y="217875"/>
                  </a:moveTo>
                  <a:lnTo>
                    <a:pt x="498813" y="574852"/>
                  </a:lnTo>
                  <a:lnTo>
                    <a:pt x="0" y="572217"/>
                  </a:lnTo>
                  <a:lnTo>
                    <a:pt x="2635" y="322860"/>
                  </a:lnTo>
                  <a:lnTo>
                    <a:pt x="2635" y="144372"/>
                  </a:lnTo>
                  <a:lnTo>
                    <a:pt x="0" y="0"/>
                  </a:lnTo>
                  <a:lnTo>
                    <a:pt x="406928" y="5201"/>
                  </a:lnTo>
                  <a:lnTo>
                    <a:pt x="501448" y="5201"/>
                  </a:lnTo>
                  <a:lnTo>
                    <a:pt x="501448" y="217875"/>
                  </a:lnTo>
                  <a:lnTo>
                    <a:pt x="501448" y="217875"/>
                  </a:lnTo>
                  <a:close/>
                </a:path>
              </a:pathLst>
            </a:custGeom>
            <a:grpFill/>
            <a:ln w="9845" cap="rnd">
              <a:solidFill>
                <a:srgbClr val="FFFFFF"/>
              </a:solidFill>
              <a:prstDash val="solid"/>
              <a:round/>
            </a:ln>
          </p:spPr>
          <p:txBody>
            <a:bodyPr rtlCol="0" anchor="ctr"/>
            <a:lstStyle/>
            <a:p>
              <a:endParaRPr lang="en-US"/>
            </a:p>
          </p:txBody>
        </p:sp>
        <p:sp>
          <p:nvSpPr>
            <p:cNvPr id="87" name="Freeform 86" descr="Tipton County">
              <a:extLst>
                <a:ext uri="{FF2B5EF4-FFF2-40B4-BE49-F238E27FC236}">
                  <a16:creationId xmlns:a16="http://schemas.microsoft.com/office/drawing/2014/main" id="{EDFDE0CC-2127-9F29-4AC2-52CA2788C165}"/>
                </a:ext>
              </a:extLst>
            </p:cNvPr>
            <p:cNvSpPr/>
            <p:nvPr/>
          </p:nvSpPr>
          <p:spPr>
            <a:xfrm>
              <a:off x="6516936" y="2460281"/>
              <a:ext cx="480505" cy="315024"/>
            </a:xfrm>
            <a:custGeom>
              <a:avLst/>
              <a:gdLst>
                <a:gd name="connsiteX0" fmla="*/ 115532 w 480505"/>
                <a:gd name="connsiteY0" fmla="*/ 7905 h 315024"/>
                <a:gd name="connsiteX1" fmla="*/ 477870 w 480505"/>
                <a:gd name="connsiteY1" fmla="*/ 0 h 315024"/>
                <a:gd name="connsiteX2" fmla="*/ 477870 w 480505"/>
                <a:gd name="connsiteY2" fmla="*/ 47292 h 315024"/>
                <a:gd name="connsiteX3" fmla="*/ 480505 w 480505"/>
                <a:gd name="connsiteY3" fmla="*/ 189028 h 315024"/>
                <a:gd name="connsiteX4" fmla="*/ 480505 w 480505"/>
                <a:gd name="connsiteY4" fmla="*/ 210039 h 315024"/>
                <a:gd name="connsiteX5" fmla="*/ 480505 w 480505"/>
                <a:gd name="connsiteY5" fmla="*/ 212674 h 315024"/>
                <a:gd name="connsiteX6" fmla="*/ 480505 w 480505"/>
                <a:gd name="connsiteY6" fmla="*/ 249426 h 315024"/>
                <a:gd name="connsiteX7" fmla="*/ 480505 w 480505"/>
                <a:gd name="connsiteY7" fmla="*/ 309754 h 315024"/>
                <a:gd name="connsiteX8" fmla="*/ 2635 w 480505"/>
                <a:gd name="connsiteY8" fmla="*/ 315024 h 315024"/>
                <a:gd name="connsiteX9" fmla="*/ 0 w 480505"/>
                <a:gd name="connsiteY9" fmla="*/ 57763 h 315024"/>
                <a:gd name="connsiteX10" fmla="*/ 0 w 480505"/>
                <a:gd name="connsiteY10" fmla="*/ 7905 h 315024"/>
                <a:gd name="connsiteX11" fmla="*/ 99790 w 480505"/>
                <a:gd name="connsiteY11" fmla="*/ 7905 h 315024"/>
                <a:gd name="connsiteX12" fmla="*/ 115532 w 480505"/>
                <a:gd name="connsiteY12" fmla="*/ 7905 h 315024"/>
                <a:gd name="connsiteX13" fmla="*/ 115532 w 480505"/>
                <a:gd name="connsiteY13" fmla="*/ 7905 h 31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505" h="315024">
                  <a:moveTo>
                    <a:pt x="115532" y="7905"/>
                  </a:moveTo>
                  <a:lnTo>
                    <a:pt x="477870" y="0"/>
                  </a:lnTo>
                  <a:lnTo>
                    <a:pt x="477870" y="47292"/>
                  </a:lnTo>
                  <a:lnTo>
                    <a:pt x="480505" y="189028"/>
                  </a:lnTo>
                  <a:lnTo>
                    <a:pt x="480505" y="210039"/>
                  </a:lnTo>
                  <a:lnTo>
                    <a:pt x="480505" y="212674"/>
                  </a:lnTo>
                  <a:lnTo>
                    <a:pt x="480505" y="249426"/>
                  </a:lnTo>
                  <a:lnTo>
                    <a:pt x="480505" y="309754"/>
                  </a:lnTo>
                  <a:lnTo>
                    <a:pt x="2635" y="315024"/>
                  </a:lnTo>
                  <a:lnTo>
                    <a:pt x="0" y="57763"/>
                  </a:lnTo>
                  <a:lnTo>
                    <a:pt x="0" y="7905"/>
                  </a:lnTo>
                  <a:lnTo>
                    <a:pt x="99790" y="7905"/>
                  </a:lnTo>
                  <a:lnTo>
                    <a:pt x="115532" y="7905"/>
                  </a:lnTo>
                  <a:lnTo>
                    <a:pt x="115532" y="7905"/>
                  </a:lnTo>
                  <a:close/>
                </a:path>
              </a:pathLst>
            </a:custGeom>
            <a:grpFill/>
            <a:ln w="9845" cap="rnd">
              <a:solidFill>
                <a:srgbClr val="FFFFFF"/>
              </a:solidFill>
              <a:prstDash val="solid"/>
              <a:round/>
            </a:ln>
          </p:spPr>
          <p:txBody>
            <a:bodyPr rtlCol="0" anchor="ctr"/>
            <a:lstStyle/>
            <a:p>
              <a:endParaRPr lang="en-US"/>
            </a:p>
          </p:txBody>
        </p:sp>
        <p:sp>
          <p:nvSpPr>
            <p:cNvPr id="88" name="Freeform 87" descr="Union County">
              <a:extLst>
                <a:ext uri="{FF2B5EF4-FFF2-40B4-BE49-F238E27FC236}">
                  <a16:creationId xmlns:a16="http://schemas.microsoft.com/office/drawing/2014/main" id="{0D9933CE-257E-3D91-9D03-41A6E29CDB9D}"/>
                </a:ext>
              </a:extLst>
            </p:cNvPr>
            <p:cNvSpPr/>
            <p:nvPr/>
          </p:nvSpPr>
          <p:spPr>
            <a:xfrm>
              <a:off x="8050199" y="3560126"/>
              <a:ext cx="283560" cy="336035"/>
            </a:xfrm>
            <a:custGeom>
              <a:avLst/>
              <a:gdLst>
                <a:gd name="connsiteX0" fmla="*/ 280925 w 283560"/>
                <a:gd name="connsiteY0" fmla="*/ 259897 h 336035"/>
                <a:gd name="connsiteX1" fmla="*/ 283560 w 283560"/>
                <a:gd name="connsiteY1" fmla="*/ 336035 h 336035"/>
                <a:gd name="connsiteX2" fmla="*/ 18377 w 283560"/>
                <a:gd name="connsiteY2" fmla="*/ 336035 h 336035"/>
                <a:gd name="connsiteX3" fmla="*/ 2635 w 283560"/>
                <a:gd name="connsiteY3" fmla="*/ 333400 h 336035"/>
                <a:gd name="connsiteX4" fmla="*/ 0 w 283560"/>
                <a:gd name="connsiteY4" fmla="*/ 23646 h 336035"/>
                <a:gd name="connsiteX5" fmla="*/ 0 w 283560"/>
                <a:gd name="connsiteY5" fmla="*/ 0 h 336035"/>
                <a:gd name="connsiteX6" fmla="*/ 81413 w 283560"/>
                <a:gd name="connsiteY6" fmla="*/ 2635 h 336035"/>
                <a:gd name="connsiteX7" fmla="*/ 278290 w 283560"/>
                <a:gd name="connsiteY7" fmla="*/ 0 h 336035"/>
                <a:gd name="connsiteX8" fmla="*/ 280925 w 283560"/>
                <a:gd name="connsiteY8" fmla="*/ 257262 h 336035"/>
                <a:gd name="connsiteX9" fmla="*/ 280925 w 283560"/>
                <a:gd name="connsiteY9" fmla="*/ 259897 h 336035"/>
                <a:gd name="connsiteX10" fmla="*/ 280925 w 283560"/>
                <a:gd name="connsiteY10" fmla="*/ 259897 h 33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560" h="336035">
                  <a:moveTo>
                    <a:pt x="280925" y="259897"/>
                  </a:moveTo>
                  <a:lnTo>
                    <a:pt x="283560" y="336035"/>
                  </a:lnTo>
                  <a:lnTo>
                    <a:pt x="18377" y="336035"/>
                  </a:lnTo>
                  <a:lnTo>
                    <a:pt x="2635" y="333400"/>
                  </a:lnTo>
                  <a:lnTo>
                    <a:pt x="0" y="23646"/>
                  </a:lnTo>
                  <a:lnTo>
                    <a:pt x="0" y="0"/>
                  </a:lnTo>
                  <a:lnTo>
                    <a:pt x="81413" y="2635"/>
                  </a:lnTo>
                  <a:lnTo>
                    <a:pt x="278290" y="0"/>
                  </a:lnTo>
                  <a:lnTo>
                    <a:pt x="280925" y="257262"/>
                  </a:lnTo>
                  <a:lnTo>
                    <a:pt x="280925" y="259897"/>
                  </a:lnTo>
                  <a:lnTo>
                    <a:pt x="280925" y="259897"/>
                  </a:lnTo>
                  <a:close/>
                </a:path>
              </a:pathLst>
            </a:custGeom>
            <a:grpFill/>
            <a:ln w="9845" cap="rnd">
              <a:solidFill>
                <a:srgbClr val="FFFFFF"/>
              </a:solidFill>
              <a:prstDash val="solid"/>
              <a:round/>
            </a:ln>
          </p:spPr>
          <p:txBody>
            <a:bodyPr rtlCol="0" anchor="ctr"/>
            <a:lstStyle/>
            <a:p>
              <a:endParaRPr lang="en-US"/>
            </a:p>
          </p:txBody>
        </p:sp>
        <p:sp>
          <p:nvSpPr>
            <p:cNvPr id="89" name="Freeform 88" descr="Vanderburgh County">
              <a:extLst>
                <a:ext uri="{FF2B5EF4-FFF2-40B4-BE49-F238E27FC236}">
                  <a16:creationId xmlns:a16="http://schemas.microsoft.com/office/drawing/2014/main" id="{4086DCC5-FDE6-CC46-677B-4CBBC71DB07B}"/>
                </a:ext>
              </a:extLst>
            </p:cNvPr>
            <p:cNvSpPr/>
            <p:nvPr/>
          </p:nvSpPr>
          <p:spPr>
            <a:xfrm>
              <a:off x="4634580" y="6122065"/>
              <a:ext cx="328150" cy="561745"/>
            </a:xfrm>
            <a:custGeom>
              <a:avLst/>
              <a:gdLst>
                <a:gd name="connsiteX0" fmla="*/ 322880 w 328150"/>
                <a:gd name="connsiteY0" fmla="*/ 375422 h 561745"/>
                <a:gd name="connsiteX1" fmla="*/ 257278 w 328150"/>
                <a:gd name="connsiteY1" fmla="*/ 425279 h 561745"/>
                <a:gd name="connsiteX2" fmla="*/ 244102 w 328150"/>
                <a:gd name="connsiteY2" fmla="*/ 430549 h 561745"/>
                <a:gd name="connsiteX3" fmla="*/ 196876 w 328150"/>
                <a:gd name="connsiteY3" fmla="*/ 401633 h 561745"/>
                <a:gd name="connsiteX4" fmla="*/ 160122 w 328150"/>
                <a:gd name="connsiteY4" fmla="*/ 354411 h 561745"/>
                <a:gd name="connsiteX5" fmla="*/ 157487 w 328150"/>
                <a:gd name="connsiteY5" fmla="*/ 320294 h 561745"/>
                <a:gd name="connsiteX6" fmla="*/ 126004 w 328150"/>
                <a:gd name="connsiteY6" fmla="*/ 333400 h 561745"/>
                <a:gd name="connsiteX7" fmla="*/ 120733 w 328150"/>
                <a:gd name="connsiteY7" fmla="*/ 359681 h 561745"/>
                <a:gd name="connsiteX8" fmla="*/ 94451 w 328150"/>
                <a:gd name="connsiteY8" fmla="*/ 393797 h 561745"/>
                <a:gd name="connsiteX9" fmla="*/ 99721 w 328150"/>
                <a:gd name="connsiteY9" fmla="*/ 422644 h 561745"/>
                <a:gd name="connsiteX10" fmla="*/ 139110 w 328150"/>
                <a:gd name="connsiteY10" fmla="*/ 462031 h 561745"/>
                <a:gd name="connsiteX11" fmla="*/ 144381 w 328150"/>
                <a:gd name="connsiteY11" fmla="*/ 504053 h 561745"/>
                <a:gd name="connsiteX12" fmla="*/ 107627 w 328150"/>
                <a:gd name="connsiteY12" fmla="*/ 551275 h 561745"/>
                <a:gd name="connsiteX13" fmla="*/ 97086 w 328150"/>
                <a:gd name="connsiteY13" fmla="*/ 556545 h 561745"/>
                <a:gd name="connsiteX14" fmla="*/ 60332 w 328150"/>
                <a:gd name="connsiteY14" fmla="*/ 561746 h 561745"/>
                <a:gd name="connsiteX15" fmla="*/ 31484 w 328150"/>
                <a:gd name="connsiteY15" fmla="*/ 553910 h 561745"/>
                <a:gd name="connsiteX16" fmla="*/ 23578 w 328150"/>
                <a:gd name="connsiteY16" fmla="*/ 511888 h 561745"/>
                <a:gd name="connsiteX17" fmla="*/ 47225 w 328150"/>
                <a:gd name="connsiteY17" fmla="*/ 477772 h 561745"/>
                <a:gd name="connsiteX18" fmla="*/ 44590 w 328150"/>
                <a:gd name="connsiteY18" fmla="*/ 448925 h 561745"/>
                <a:gd name="connsiteX19" fmla="*/ 31484 w 328150"/>
                <a:gd name="connsiteY19" fmla="*/ 435750 h 561745"/>
                <a:gd name="connsiteX20" fmla="*/ 0 w 328150"/>
                <a:gd name="connsiteY20" fmla="*/ 441020 h 561745"/>
                <a:gd name="connsiteX21" fmla="*/ 2566 w 328150"/>
                <a:gd name="connsiteY21" fmla="*/ 367517 h 561745"/>
                <a:gd name="connsiteX22" fmla="*/ 2566 w 328150"/>
                <a:gd name="connsiteY22" fmla="*/ 357046 h 561745"/>
                <a:gd name="connsiteX23" fmla="*/ 2566 w 328150"/>
                <a:gd name="connsiteY23" fmla="*/ 354411 h 561745"/>
                <a:gd name="connsiteX24" fmla="*/ 2566 w 328150"/>
                <a:gd name="connsiteY24" fmla="*/ 351776 h 561745"/>
                <a:gd name="connsiteX25" fmla="*/ 2566 w 328150"/>
                <a:gd name="connsiteY25" fmla="*/ 336035 h 561745"/>
                <a:gd name="connsiteX26" fmla="*/ 5201 w 328150"/>
                <a:gd name="connsiteY26" fmla="*/ 283543 h 561745"/>
                <a:gd name="connsiteX27" fmla="*/ 10471 w 328150"/>
                <a:gd name="connsiteY27" fmla="*/ 70938 h 561745"/>
                <a:gd name="connsiteX28" fmla="*/ 18377 w 328150"/>
                <a:gd name="connsiteY28" fmla="*/ 70938 h 561745"/>
                <a:gd name="connsiteX29" fmla="*/ 20943 w 328150"/>
                <a:gd name="connsiteY29" fmla="*/ 0 h 561745"/>
                <a:gd name="connsiteX30" fmla="*/ 307138 w 328150"/>
                <a:gd name="connsiteY30" fmla="*/ 7905 h 561745"/>
                <a:gd name="connsiteX31" fmla="*/ 299233 w 328150"/>
                <a:gd name="connsiteY31" fmla="*/ 78773 h 561745"/>
                <a:gd name="connsiteX32" fmla="*/ 296667 w 328150"/>
                <a:gd name="connsiteY32" fmla="*/ 220510 h 561745"/>
                <a:gd name="connsiteX33" fmla="*/ 328150 w 328150"/>
                <a:gd name="connsiteY33" fmla="*/ 220510 h 561745"/>
                <a:gd name="connsiteX34" fmla="*/ 325515 w 328150"/>
                <a:gd name="connsiteY34" fmla="*/ 317659 h 561745"/>
                <a:gd name="connsiteX35" fmla="*/ 325515 w 328150"/>
                <a:gd name="connsiteY35" fmla="*/ 364882 h 561745"/>
                <a:gd name="connsiteX36" fmla="*/ 325515 w 328150"/>
                <a:gd name="connsiteY36" fmla="*/ 372787 h 561745"/>
                <a:gd name="connsiteX37" fmla="*/ 322880 w 328150"/>
                <a:gd name="connsiteY37" fmla="*/ 375422 h 561745"/>
                <a:gd name="connsiteX38" fmla="*/ 322880 w 328150"/>
                <a:gd name="connsiteY38" fmla="*/ 375422 h 5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8150" h="561745">
                  <a:moveTo>
                    <a:pt x="322880" y="375422"/>
                  </a:moveTo>
                  <a:lnTo>
                    <a:pt x="257278" y="425279"/>
                  </a:lnTo>
                  <a:lnTo>
                    <a:pt x="244102" y="430549"/>
                  </a:lnTo>
                  <a:lnTo>
                    <a:pt x="196876" y="401633"/>
                  </a:lnTo>
                  <a:lnTo>
                    <a:pt x="160122" y="354411"/>
                  </a:lnTo>
                  <a:lnTo>
                    <a:pt x="157487" y="320294"/>
                  </a:lnTo>
                  <a:lnTo>
                    <a:pt x="126004" y="333400"/>
                  </a:lnTo>
                  <a:lnTo>
                    <a:pt x="120733" y="359681"/>
                  </a:lnTo>
                  <a:lnTo>
                    <a:pt x="94451" y="393797"/>
                  </a:lnTo>
                  <a:lnTo>
                    <a:pt x="99721" y="422644"/>
                  </a:lnTo>
                  <a:lnTo>
                    <a:pt x="139110" y="462031"/>
                  </a:lnTo>
                  <a:lnTo>
                    <a:pt x="144381" y="504053"/>
                  </a:lnTo>
                  <a:lnTo>
                    <a:pt x="107627" y="551275"/>
                  </a:lnTo>
                  <a:lnTo>
                    <a:pt x="97086" y="556545"/>
                  </a:lnTo>
                  <a:lnTo>
                    <a:pt x="60332" y="561746"/>
                  </a:lnTo>
                  <a:lnTo>
                    <a:pt x="31484" y="553910"/>
                  </a:lnTo>
                  <a:lnTo>
                    <a:pt x="23578" y="511888"/>
                  </a:lnTo>
                  <a:lnTo>
                    <a:pt x="47225" y="477772"/>
                  </a:lnTo>
                  <a:lnTo>
                    <a:pt x="44590" y="448925"/>
                  </a:lnTo>
                  <a:lnTo>
                    <a:pt x="31484" y="435750"/>
                  </a:lnTo>
                  <a:lnTo>
                    <a:pt x="0" y="441020"/>
                  </a:lnTo>
                  <a:lnTo>
                    <a:pt x="2566" y="367517"/>
                  </a:lnTo>
                  <a:lnTo>
                    <a:pt x="2566" y="357046"/>
                  </a:lnTo>
                  <a:lnTo>
                    <a:pt x="2566" y="354411"/>
                  </a:lnTo>
                  <a:lnTo>
                    <a:pt x="2566" y="351776"/>
                  </a:lnTo>
                  <a:lnTo>
                    <a:pt x="2566" y="336035"/>
                  </a:lnTo>
                  <a:lnTo>
                    <a:pt x="5201" y="283543"/>
                  </a:lnTo>
                  <a:lnTo>
                    <a:pt x="10471" y="70938"/>
                  </a:lnTo>
                  <a:lnTo>
                    <a:pt x="18377" y="70938"/>
                  </a:lnTo>
                  <a:lnTo>
                    <a:pt x="20943" y="0"/>
                  </a:lnTo>
                  <a:lnTo>
                    <a:pt x="307138" y="7905"/>
                  </a:lnTo>
                  <a:lnTo>
                    <a:pt x="299233" y="78773"/>
                  </a:lnTo>
                  <a:lnTo>
                    <a:pt x="296667" y="220510"/>
                  </a:lnTo>
                  <a:lnTo>
                    <a:pt x="328150" y="220510"/>
                  </a:lnTo>
                  <a:lnTo>
                    <a:pt x="325515" y="317659"/>
                  </a:lnTo>
                  <a:lnTo>
                    <a:pt x="325515" y="364882"/>
                  </a:lnTo>
                  <a:lnTo>
                    <a:pt x="325515" y="372787"/>
                  </a:lnTo>
                  <a:lnTo>
                    <a:pt x="322880" y="375422"/>
                  </a:lnTo>
                  <a:lnTo>
                    <a:pt x="322880" y="375422"/>
                  </a:lnTo>
                  <a:close/>
                </a:path>
              </a:pathLst>
            </a:custGeom>
            <a:grpFill/>
            <a:ln w="9845" cap="rnd">
              <a:solidFill>
                <a:srgbClr val="FFFFFF"/>
              </a:solidFill>
              <a:prstDash val="solid"/>
              <a:round/>
            </a:ln>
          </p:spPr>
          <p:txBody>
            <a:bodyPr rtlCol="0" anchor="ctr"/>
            <a:lstStyle/>
            <a:p>
              <a:endParaRPr lang="en-US"/>
            </a:p>
          </p:txBody>
        </p:sp>
        <p:sp>
          <p:nvSpPr>
            <p:cNvPr id="90" name="Freeform 89" descr="Vermillion County">
              <a:extLst>
                <a:ext uri="{FF2B5EF4-FFF2-40B4-BE49-F238E27FC236}">
                  <a16:creationId xmlns:a16="http://schemas.microsoft.com/office/drawing/2014/main" id="{DA955B23-3F60-C148-0BF8-570826D3F5FA}"/>
                </a:ext>
              </a:extLst>
            </p:cNvPr>
            <p:cNvSpPr/>
            <p:nvPr/>
          </p:nvSpPr>
          <p:spPr>
            <a:xfrm>
              <a:off x="4886587" y="2877655"/>
              <a:ext cx="228429" cy="889875"/>
            </a:xfrm>
            <a:custGeom>
              <a:avLst/>
              <a:gdLst>
                <a:gd name="connsiteX0" fmla="*/ 10471 w 228429"/>
                <a:gd name="connsiteY0" fmla="*/ 0 h 889875"/>
                <a:gd name="connsiteX1" fmla="*/ 63036 w 228429"/>
                <a:gd name="connsiteY1" fmla="*/ 2635 h 889875"/>
                <a:gd name="connsiteX2" fmla="*/ 63036 w 228429"/>
                <a:gd name="connsiteY2" fmla="*/ 36752 h 889875"/>
                <a:gd name="connsiteX3" fmla="*/ 168028 w 228429"/>
                <a:gd name="connsiteY3" fmla="*/ 36752 h 889875"/>
                <a:gd name="connsiteX4" fmla="*/ 154921 w 228429"/>
                <a:gd name="connsiteY4" fmla="*/ 149642 h 889875"/>
                <a:gd name="connsiteX5" fmla="*/ 136544 w 228429"/>
                <a:gd name="connsiteY5" fmla="*/ 168018 h 889875"/>
                <a:gd name="connsiteX6" fmla="*/ 144380 w 228429"/>
                <a:gd name="connsiteY6" fmla="*/ 178488 h 889875"/>
                <a:gd name="connsiteX7" fmla="*/ 131274 w 228429"/>
                <a:gd name="connsiteY7" fmla="*/ 202134 h 889875"/>
                <a:gd name="connsiteX8" fmla="*/ 136544 w 228429"/>
                <a:gd name="connsiteY8" fmla="*/ 294014 h 889875"/>
                <a:gd name="connsiteX9" fmla="*/ 123368 w 228429"/>
                <a:gd name="connsiteY9" fmla="*/ 309754 h 889875"/>
                <a:gd name="connsiteX10" fmla="*/ 147016 w 228429"/>
                <a:gd name="connsiteY10" fmla="*/ 322860 h 889875"/>
                <a:gd name="connsiteX11" fmla="*/ 144380 w 228429"/>
                <a:gd name="connsiteY11" fmla="*/ 338670 h 889875"/>
                <a:gd name="connsiteX12" fmla="*/ 136544 w 228429"/>
                <a:gd name="connsiteY12" fmla="*/ 346506 h 889875"/>
                <a:gd name="connsiteX13" fmla="*/ 165393 w 228429"/>
                <a:gd name="connsiteY13" fmla="*/ 391163 h 889875"/>
                <a:gd name="connsiteX14" fmla="*/ 196876 w 228429"/>
                <a:gd name="connsiteY14" fmla="*/ 404268 h 889875"/>
                <a:gd name="connsiteX15" fmla="*/ 212687 w 228429"/>
                <a:gd name="connsiteY15" fmla="*/ 427914 h 889875"/>
                <a:gd name="connsiteX16" fmla="*/ 199511 w 228429"/>
                <a:gd name="connsiteY16" fmla="*/ 446290 h 889875"/>
                <a:gd name="connsiteX17" fmla="*/ 228429 w 228429"/>
                <a:gd name="connsiteY17" fmla="*/ 477772 h 889875"/>
                <a:gd name="connsiteX18" fmla="*/ 215253 w 228429"/>
                <a:gd name="connsiteY18" fmla="*/ 503983 h 889875"/>
                <a:gd name="connsiteX19" fmla="*/ 189040 w 228429"/>
                <a:gd name="connsiteY19" fmla="*/ 519794 h 889875"/>
                <a:gd name="connsiteX20" fmla="*/ 191675 w 228429"/>
                <a:gd name="connsiteY20" fmla="*/ 567016 h 889875"/>
                <a:gd name="connsiteX21" fmla="*/ 202147 w 228429"/>
                <a:gd name="connsiteY21" fmla="*/ 585392 h 889875"/>
                <a:gd name="connsiteX22" fmla="*/ 194310 w 228429"/>
                <a:gd name="connsiteY22" fmla="*/ 627413 h 889875"/>
                <a:gd name="connsiteX23" fmla="*/ 199511 w 228429"/>
                <a:gd name="connsiteY23" fmla="*/ 664165 h 889875"/>
                <a:gd name="connsiteX24" fmla="*/ 199511 w 228429"/>
                <a:gd name="connsiteY24" fmla="*/ 666731 h 889875"/>
                <a:gd name="connsiteX25" fmla="*/ 199511 w 228429"/>
                <a:gd name="connsiteY25" fmla="*/ 669366 h 889875"/>
                <a:gd name="connsiteX26" fmla="*/ 196876 w 228429"/>
                <a:gd name="connsiteY26" fmla="*/ 672001 h 889875"/>
                <a:gd name="connsiteX27" fmla="*/ 196876 w 228429"/>
                <a:gd name="connsiteY27" fmla="*/ 674636 h 889875"/>
                <a:gd name="connsiteX28" fmla="*/ 196876 w 228429"/>
                <a:gd name="connsiteY28" fmla="*/ 677271 h 889875"/>
                <a:gd name="connsiteX29" fmla="*/ 194310 w 228429"/>
                <a:gd name="connsiteY29" fmla="*/ 687742 h 889875"/>
                <a:gd name="connsiteX30" fmla="*/ 194310 w 228429"/>
                <a:gd name="connsiteY30" fmla="*/ 693012 h 889875"/>
                <a:gd name="connsiteX31" fmla="*/ 191675 w 228429"/>
                <a:gd name="connsiteY31" fmla="*/ 698282 h 889875"/>
                <a:gd name="connsiteX32" fmla="*/ 191675 w 228429"/>
                <a:gd name="connsiteY32" fmla="*/ 700847 h 889875"/>
                <a:gd name="connsiteX33" fmla="*/ 189040 w 228429"/>
                <a:gd name="connsiteY33" fmla="*/ 703483 h 889875"/>
                <a:gd name="connsiteX34" fmla="*/ 189040 w 228429"/>
                <a:gd name="connsiteY34" fmla="*/ 708753 h 889875"/>
                <a:gd name="connsiteX35" fmla="*/ 189040 w 228429"/>
                <a:gd name="connsiteY35" fmla="*/ 711388 h 889875"/>
                <a:gd name="connsiteX36" fmla="*/ 189040 w 228429"/>
                <a:gd name="connsiteY36" fmla="*/ 714023 h 889875"/>
                <a:gd name="connsiteX37" fmla="*/ 191675 w 228429"/>
                <a:gd name="connsiteY37" fmla="*/ 716658 h 889875"/>
                <a:gd name="connsiteX38" fmla="*/ 194310 w 228429"/>
                <a:gd name="connsiteY38" fmla="*/ 719223 h 889875"/>
                <a:gd name="connsiteX39" fmla="*/ 194310 w 228429"/>
                <a:gd name="connsiteY39" fmla="*/ 721859 h 889875"/>
                <a:gd name="connsiteX40" fmla="*/ 194310 w 228429"/>
                <a:gd name="connsiteY40" fmla="*/ 724493 h 889875"/>
                <a:gd name="connsiteX41" fmla="*/ 194310 w 228429"/>
                <a:gd name="connsiteY41" fmla="*/ 727128 h 889875"/>
                <a:gd name="connsiteX42" fmla="*/ 194310 w 228429"/>
                <a:gd name="connsiteY42" fmla="*/ 729763 h 889875"/>
                <a:gd name="connsiteX43" fmla="*/ 191675 w 228429"/>
                <a:gd name="connsiteY43" fmla="*/ 732398 h 889875"/>
                <a:gd name="connsiteX44" fmla="*/ 189040 w 228429"/>
                <a:gd name="connsiteY44" fmla="*/ 735033 h 889875"/>
                <a:gd name="connsiteX45" fmla="*/ 186405 w 228429"/>
                <a:gd name="connsiteY45" fmla="*/ 737599 h 889875"/>
                <a:gd name="connsiteX46" fmla="*/ 189040 w 228429"/>
                <a:gd name="connsiteY46" fmla="*/ 737599 h 889875"/>
                <a:gd name="connsiteX47" fmla="*/ 191675 w 228429"/>
                <a:gd name="connsiteY47" fmla="*/ 745504 h 889875"/>
                <a:gd name="connsiteX48" fmla="*/ 191675 w 228429"/>
                <a:gd name="connsiteY48" fmla="*/ 748139 h 889875"/>
                <a:gd name="connsiteX49" fmla="*/ 191675 w 228429"/>
                <a:gd name="connsiteY49" fmla="*/ 750774 h 889875"/>
                <a:gd name="connsiteX50" fmla="*/ 189040 w 228429"/>
                <a:gd name="connsiteY50" fmla="*/ 755975 h 889875"/>
                <a:gd name="connsiteX51" fmla="*/ 189040 w 228429"/>
                <a:gd name="connsiteY51" fmla="*/ 758610 h 889875"/>
                <a:gd name="connsiteX52" fmla="*/ 189040 w 228429"/>
                <a:gd name="connsiteY52" fmla="*/ 761245 h 889875"/>
                <a:gd name="connsiteX53" fmla="*/ 189040 w 228429"/>
                <a:gd name="connsiteY53" fmla="*/ 763880 h 889875"/>
                <a:gd name="connsiteX54" fmla="*/ 186405 w 228429"/>
                <a:gd name="connsiteY54" fmla="*/ 766515 h 889875"/>
                <a:gd name="connsiteX55" fmla="*/ 186405 w 228429"/>
                <a:gd name="connsiteY55" fmla="*/ 769150 h 889875"/>
                <a:gd name="connsiteX56" fmla="*/ 183770 w 228429"/>
                <a:gd name="connsiteY56" fmla="*/ 771785 h 889875"/>
                <a:gd name="connsiteX57" fmla="*/ 181134 w 228429"/>
                <a:gd name="connsiteY57" fmla="*/ 774351 h 889875"/>
                <a:gd name="connsiteX58" fmla="*/ 181134 w 228429"/>
                <a:gd name="connsiteY58" fmla="*/ 776986 h 889875"/>
                <a:gd name="connsiteX59" fmla="*/ 181134 w 228429"/>
                <a:gd name="connsiteY59" fmla="*/ 779621 h 889875"/>
                <a:gd name="connsiteX60" fmla="*/ 181134 w 228429"/>
                <a:gd name="connsiteY60" fmla="*/ 782256 h 889875"/>
                <a:gd name="connsiteX61" fmla="*/ 181134 w 228429"/>
                <a:gd name="connsiteY61" fmla="*/ 784891 h 889875"/>
                <a:gd name="connsiteX62" fmla="*/ 183770 w 228429"/>
                <a:gd name="connsiteY62" fmla="*/ 787526 h 889875"/>
                <a:gd name="connsiteX63" fmla="*/ 183770 w 228429"/>
                <a:gd name="connsiteY63" fmla="*/ 790161 h 889875"/>
                <a:gd name="connsiteX64" fmla="*/ 183770 w 228429"/>
                <a:gd name="connsiteY64" fmla="*/ 792727 h 889875"/>
                <a:gd name="connsiteX65" fmla="*/ 183770 w 228429"/>
                <a:gd name="connsiteY65" fmla="*/ 795362 h 889875"/>
                <a:gd name="connsiteX66" fmla="*/ 183770 w 228429"/>
                <a:gd name="connsiteY66" fmla="*/ 797997 h 889875"/>
                <a:gd name="connsiteX67" fmla="*/ 181134 w 228429"/>
                <a:gd name="connsiteY67" fmla="*/ 797997 h 889875"/>
                <a:gd name="connsiteX68" fmla="*/ 181134 w 228429"/>
                <a:gd name="connsiteY68" fmla="*/ 800632 h 889875"/>
                <a:gd name="connsiteX69" fmla="*/ 178499 w 228429"/>
                <a:gd name="connsiteY69" fmla="*/ 803267 h 889875"/>
                <a:gd name="connsiteX70" fmla="*/ 175933 w 228429"/>
                <a:gd name="connsiteY70" fmla="*/ 805902 h 889875"/>
                <a:gd name="connsiteX71" fmla="*/ 175933 w 228429"/>
                <a:gd name="connsiteY71" fmla="*/ 808537 h 889875"/>
                <a:gd name="connsiteX72" fmla="*/ 173298 w 228429"/>
                <a:gd name="connsiteY72" fmla="*/ 808537 h 889875"/>
                <a:gd name="connsiteX73" fmla="*/ 173298 w 228429"/>
                <a:gd name="connsiteY73" fmla="*/ 811103 h 889875"/>
                <a:gd name="connsiteX74" fmla="*/ 173298 w 228429"/>
                <a:gd name="connsiteY74" fmla="*/ 813738 h 889875"/>
                <a:gd name="connsiteX75" fmla="*/ 173298 w 228429"/>
                <a:gd name="connsiteY75" fmla="*/ 819007 h 889875"/>
                <a:gd name="connsiteX76" fmla="*/ 175933 w 228429"/>
                <a:gd name="connsiteY76" fmla="*/ 821642 h 889875"/>
                <a:gd name="connsiteX77" fmla="*/ 175933 w 228429"/>
                <a:gd name="connsiteY77" fmla="*/ 824278 h 889875"/>
                <a:gd name="connsiteX78" fmla="*/ 178499 w 228429"/>
                <a:gd name="connsiteY78" fmla="*/ 829478 h 889875"/>
                <a:gd name="connsiteX79" fmla="*/ 178499 w 228429"/>
                <a:gd name="connsiteY79" fmla="*/ 832113 h 889875"/>
                <a:gd name="connsiteX80" fmla="*/ 178499 w 228429"/>
                <a:gd name="connsiteY80" fmla="*/ 834748 h 889875"/>
                <a:gd name="connsiteX81" fmla="*/ 178499 w 228429"/>
                <a:gd name="connsiteY81" fmla="*/ 837383 h 889875"/>
                <a:gd name="connsiteX82" fmla="*/ 178499 w 228429"/>
                <a:gd name="connsiteY82" fmla="*/ 840018 h 889875"/>
                <a:gd name="connsiteX83" fmla="*/ 178499 w 228429"/>
                <a:gd name="connsiteY83" fmla="*/ 842654 h 889875"/>
                <a:gd name="connsiteX84" fmla="*/ 178499 w 228429"/>
                <a:gd name="connsiteY84" fmla="*/ 845219 h 889875"/>
                <a:gd name="connsiteX85" fmla="*/ 181134 w 228429"/>
                <a:gd name="connsiteY85" fmla="*/ 850489 h 889875"/>
                <a:gd name="connsiteX86" fmla="*/ 181134 w 228429"/>
                <a:gd name="connsiteY86" fmla="*/ 855759 h 889875"/>
                <a:gd name="connsiteX87" fmla="*/ 186405 w 228429"/>
                <a:gd name="connsiteY87" fmla="*/ 861029 h 889875"/>
                <a:gd name="connsiteX88" fmla="*/ 186405 w 228429"/>
                <a:gd name="connsiteY88" fmla="*/ 866230 h 889875"/>
                <a:gd name="connsiteX89" fmla="*/ 189040 w 228429"/>
                <a:gd name="connsiteY89" fmla="*/ 868865 h 889875"/>
                <a:gd name="connsiteX90" fmla="*/ 191675 w 228429"/>
                <a:gd name="connsiteY90" fmla="*/ 874135 h 889875"/>
                <a:gd name="connsiteX91" fmla="*/ 191675 w 228429"/>
                <a:gd name="connsiteY91" fmla="*/ 876770 h 889875"/>
                <a:gd name="connsiteX92" fmla="*/ 191675 w 228429"/>
                <a:gd name="connsiteY92" fmla="*/ 881971 h 889875"/>
                <a:gd name="connsiteX93" fmla="*/ 189040 w 228429"/>
                <a:gd name="connsiteY93" fmla="*/ 887241 h 889875"/>
                <a:gd name="connsiteX94" fmla="*/ 189040 w 228429"/>
                <a:gd name="connsiteY94" fmla="*/ 889876 h 889875"/>
                <a:gd name="connsiteX95" fmla="*/ 0 w 228429"/>
                <a:gd name="connsiteY95" fmla="*/ 887241 h 889875"/>
                <a:gd name="connsiteX96" fmla="*/ 5270 w 228429"/>
                <a:gd name="connsiteY96" fmla="*/ 435750 h 889875"/>
                <a:gd name="connsiteX97" fmla="*/ 10471 w 228429"/>
                <a:gd name="connsiteY97" fmla="*/ 0 h 889875"/>
                <a:gd name="connsiteX98" fmla="*/ 10471 w 228429"/>
                <a:gd name="connsiteY98" fmla="*/ 0 h 88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28429" h="889875">
                  <a:moveTo>
                    <a:pt x="10471" y="0"/>
                  </a:moveTo>
                  <a:lnTo>
                    <a:pt x="63036" y="2635"/>
                  </a:lnTo>
                  <a:lnTo>
                    <a:pt x="63036" y="36752"/>
                  </a:lnTo>
                  <a:lnTo>
                    <a:pt x="168028" y="36752"/>
                  </a:lnTo>
                  <a:lnTo>
                    <a:pt x="154921" y="149642"/>
                  </a:lnTo>
                  <a:lnTo>
                    <a:pt x="136544" y="168018"/>
                  </a:lnTo>
                  <a:lnTo>
                    <a:pt x="144380" y="178488"/>
                  </a:lnTo>
                  <a:lnTo>
                    <a:pt x="131274" y="202134"/>
                  </a:lnTo>
                  <a:lnTo>
                    <a:pt x="136544" y="294014"/>
                  </a:lnTo>
                  <a:lnTo>
                    <a:pt x="123368" y="309754"/>
                  </a:lnTo>
                  <a:lnTo>
                    <a:pt x="147016" y="322860"/>
                  </a:lnTo>
                  <a:lnTo>
                    <a:pt x="144380" y="338670"/>
                  </a:lnTo>
                  <a:lnTo>
                    <a:pt x="136544" y="346506"/>
                  </a:lnTo>
                  <a:lnTo>
                    <a:pt x="165393" y="391163"/>
                  </a:lnTo>
                  <a:lnTo>
                    <a:pt x="196876" y="404268"/>
                  </a:lnTo>
                  <a:lnTo>
                    <a:pt x="212687" y="427914"/>
                  </a:lnTo>
                  <a:lnTo>
                    <a:pt x="199511" y="446290"/>
                  </a:lnTo>
                  <a:lnTo>
                    <a:pt x="228429" y="477772"/>
                  </a:lnTo>
                  <a:lnTo>
                    <a:pt x="215253" y="503983"/>
                  </a:lnTo>
                  <a:lnTo>
                    <a:pt x="189040" y="519794"/>
                  </a:lnTo>
                  <a:lnTo>
                    <a:pt x="191675" y="567016"/>
                  </a:lnTo>
                  <a:lnTo>
                    <a:pt x="202147" y="585392"/>
                  </a:lnTo>
                  <a:lnTo>
                    <a:pt x="194310" y="627413"/>
                  </a:lnTo>
                  <a:lnTo>
                    <a:pt x="199511" y="664165"/>
                  </a:lnTo>
                  <a:lnTo>
                    <a:pt x="199511" y="666731"/>
                  </a:lnTo>
                  <a:lnTo>
                    <a:pt x="199511" y="669366"/>
                  </a:lnTo>
                  <a:lnTo>
                    <a:pt x="196876" y="672001"/>
                  </a:lnTo>
                  <a:lnTo>
                    <a:pt x="196876" y="674636"/>
                  </a:lnTo>
                  <a:lnTo>
                    <a:pt x="196876" y="677271"/>
                  </a:lnTo>
                  <a:lnTo>
                    <a:pt x="194310" y="687742"/>
                  </a:lnTo>
                  <a:lnTo>
                    <a:pt x="194310" y="693012"/>
                  </a:lnTo>
                  <a:lnTo>
                    <a:pt x="191675" y="698282"/>
                  </a:lnTo>
                  <a:lnTo>
                    <a:pt x="191675" y="700847"/>
                  </a:lnTo>
                  <a:lnTo>
                    <a:pt x="189040" y="703483"/>
                  </a:lnTo>
                  <a:lnTo>
                    <a:pt x="189040" y="708753"/>
                  </a:lnTo>
                  <a:lnTo>
                    <a:pt x="189040" y="711388"/>
                  </a:lnTo>
                  <a:lnTo>
                    <a:pt x="189040" y="714023"/>
                  </a:lnTo>
                  <a:lnTo>
                    <a:pt x="191675" y="716658"/>
                  </a:lnTo>
                  <a:lnTo>
                    <a:pt x="194310" y="719223"/>
                  </a:lnTo>
                  <a:lnTo>
                    <a:pt x="194310" y="721859"/>
                  </a:lnTo>
                  <a:lnTo>
                    <a:pt x="194310" y="724493"/>
                  </a:lnTo>
                  <a:lnTo>
                    <a:pt x="194310" y="727128"/>
                  </a:lnTo>
                  <a:lnTo>
                    <a:pt x="194310" y="729763"/>
                  </a:lnTo>
                  <a:lnTo>
                    <a:pt x="191675" y="732398"/>
                  </a:lnTo>
                  <a:lnTo>
                    <a:pt x="189040" y="735033"/>
                  </a:lnTo>
                  <a:lnTo>
                    <a:pt x="186405" y="737599"/>
                  </a:lnTo>
                  <a:lnTo>
                    <a:pt x="189040" y="737599"/>
                  </a:lnTo>
                  <a:lnTo>
                    <a:pt x="191675" y="745504"/>
                  </a:lnTo>
                  <a:lnTo>
                    <a:pt x="191675" y="748139"/>
                  </a:lnTo>
                  <a:lnTo>
                    <a:pt x="191675" y="750774"/>
                  </a:lnTo>
                  <a:lnTo>
                    <a:pt x="189040" y="755975"/>
                  </a:lnTo>
                  <a:lnTo>
                    <a:pt x="189040" y="758610"/>
                  </a:lnTo>
                  <a:lnTo>
                    <a:pt x="189040" y="761245"/>
                  </a:lnTo>
                  <a:lnTo>
                    <a:pt x="189040" y="763880"/>
                  </a:lnTo>
                  <a:lnTo>
                    <a:pt x="186405" y="766515"/>
                  </a:lnTo>
                  <a:lnTo>
                    <a:pt x="186405" y="769150"/>
                  </a:lnTo>
                  <a:lnTo>
                    <a:pt x="183770" y="771785"/>
                  </a:lnTo>
                  <a:lnTo>
                    <a:pt x="181134" y="774351"/>
                  </a:lnTo>
                  <a:lnTo>
                    <a:pt x="181134" y="776986"/>
                  </a:lnTo>
                  <a:lnTo>
                    <a:pt x="181134" y="779621"/>
                  </a:lnTo>
                  <a:lnTo>
                    <a:pt x="181134" y="782256"/>
                  </a:lnTo>
                  <a:lnTo>
                    <a:pt x="181134" y="784891"/>
                  </a:lnTo>
                  <a:lnTo>
                    <a:pt x="183770" y="787526"/>
                  </a:lnTo>
                  <a:lnTo>
                    <a:pt x="183770" y="790161"/>
                  </a:lnTo>
                  <a:lnTo>
                    <a:pt x="183770" y="792727"/>
                  </a:lnTo>
                  <a:lnTo>
                    <a:pt x="183770" y="795362"/>
                  </a:lnTo>
                  <a:lnTo>
                    <a:pt x="183770" y="797997"/>
                  </a:lnTo>
                  <a:lnTo>
                    <a:pt x="181134" y="797997"/>
                  </a:lnTo>
                  <a:lnTo>
                    <a:pt x="181134" y="800632"/>
                  </a:lnTo>
                  <a:lnTo>
                    <a:pt x="178499" y="803267"/>
                  </a:lnTo>
                  <a:lnTo>
                    <a:pt x="175933" y="805902"/>
                  </a:lnTo>
                  <a:lnTo>
                    <a:pt x="175933" y="808537"/>
                  </a:lnTo>
                  <a:lnTo>
                    <a:pt x="173298" y="808537"/>
                  </a:lnTo>
                  <a:lnTo>
                    <a:pt x="173298" y="811103"/>
                  </a:lnTo>
                  <a:lnTo>
                    <a:pt x="173298" y="813738"/>
                  </a:lnTo>
                  <a:lnTo>
                    <a:pt x="173298" y="819007"/>
                  </a:lnTo>
                  <a:lnTo>
                    <a:pt x="175933" y="821642"/>
                  </a:lnTo>
                  <a:lnTo>
                    <a:pt x="175933" y="824278"/>
                  </a:lnTo>
                  <a:lnTo>
                    <a:pt x="178499" y="829478"/>
                  </a:lnTo>
                  <a:lnTo>
                    <a:pt x="178499" y="832113"/>
                  </a:lnTo>
                  <a:lnTo>
                    <a:pt x="178499" y="834748"/>
                  </a:lnTo>
                  <a:lnTo>
                    <a:pt x="178499" y="837383"/>
                  </a:lnTo>
                  <a:lnTo>
                    <a:pt x="178499" y="840018"/>
                  </a:lnTo>
                  <a:lnTo>
                    <a:pt x="178499" y="842654"/>
                  </a:lnTo>
                  <a:lnTo>
                    <a:pt x="178499" y="845219"/>
                  </a:lnTo>
                  <a:lnTo>
                    <a:pt x="181134" y="850489"/>
                  </a:lnTo>
                  <a:lnTo>
                    <a:pt x="181134" y="855759"/>
                  </a:lnTo>
                  <a:lnTo>
                    <a:pt x="186405" y="861029"/>
                  </a:lnTo>
                  <a:lnTo>
                    <a:pt x="186405" y="866230"/>
                  </a:lnTo>
                  <a:lnTo>
                    <a:pt x="189040" y="868865"/>
                  </a:lnTo>
                  <a:lnTo>
                    <a:pt x="191675" y="874135"/>
                  </a:lnTo>
                  <a:lnTo>
                    <a:pt x="191675" y="876770"/>
                  </a:lnTo>
                  <a:lnTo>
                    <a:pt x="191675" y="881971"/>
                  </a:lnTo>
                  <a:lnTo>
                    <a:pt x="189040" y="887241"/>
                  </a:lnTo>
                  <a:lnTo>
                    <a:pt x="189040" y="889876"/>
                  </a:lnTo>
                  <a:lnTo>
                    <a:pt x="0" y="887241"/>
                  </a:lnTo>
                  <a:lnTo>
                    <a:pt x="5270" y="435750"/>
                  </a:lnTo>
                  <a:lnTo>
                    <a:pt x="10471" y="0"/>
                  </a:lnTo>
                  <a:lnTo>
                    <a:pt x="10471" y="0"/>
                  </a:lnTo>
                  <a:close/>
                </a:path>
              </a:pathLst>
            </a:custGeom>
            <a:grpFill/>
            <a:ln w="9845" cap="rnd">
              <a:solidFill>
                <a:srgbClr val="FFFFFF"/>
              </a:solidFill>
              <a:prstDash val="solid"/>
              <a:round/>
            </a:ln>
          </p:spPr>
          <p:txBody>
            <a:bodyPr rtlCol="0" anchor="ctr"/>
            <a:lstStyle/>
            <a:p>
              <a:endParaRPr lang="en-US"/>
            </a:p>
          </p:txBody>
        </p:sp>
        <p:sp>
          <p:nvSpPr>
            <p:cNvPr id="91" name="Freeform 90" descr="Vigo County">
              <a:extLst>
                <a:ext uri="{FF2B5EF4-FFF2-40B4-BE49-F238E27FC236}">
                  <a16:creationId xmlns:a16="http://schemas.microsoft.com/office/drawing/2014/main" id="{233E6876-66E9-189A-20CE-C92EA6134036}"/>
                </a:ext>
              </a:extLst>
            </p:cNvPr>
            <p:cNvSpPr/>
            <p:nvPr/>
          </p:nvSpPr>
          <p:spPr>
            <a:xfrm>
              <a:off x="4768420" y="3764896"/>
              <a:ext cx="540837" cy="574851"/>
            </a:xfrm>
            <a:custGeom>
              <a:avLst/>
              <a:gdLst>
                <a:gd name="connsiteX0" fmla="*/ 540838 w 540837"/>
                <a:gd name="connsiteY0" fmla="*/ 5270 h 574851"/>
                <a:gd name="connsiteX1" fmla="*/ 538202 w 540837"/>
                <a:gd name="connsiteY1" fmla="*/ 149642 h 574851"/>
                <a:gd name="connsiteX2" fmla="*/ 488342 w 540837"/>
                <a:gd name="connsiteY2" fmla="*/ 147007 h 574851"/>
                <a:gd name="connsiteX3" fmla="*/ 483072 w 540837"/>
                <a:gd name="connsiteY3" fmla="*/ 574852 h 574851"/>
                <a:gd name="connsiteX4" fmla="*/ 18377 w 540837"/>
                <a:gd name="connsiteY4" fmla="*/ 569651 h 574851"/>
                <a:gd name="connsiteX5" fmla="*/ 13176 w 540837"/>
                <a:gd name="connsiteY5" fmla="*/ 524994 h 574851"/>
                <a:gd name="connsiteX6" fmla="*/ 28918 w 540837"/>
                <a:gd name="connsiteY6" fmla="*/ 503983 h 574851"/>
                <a:gd name="connsiteX7" fmla="*/ 0 w 540837"/>
                <a:gd name="connsiteY7" fmla="*/ 493512 h 574851"/>
                <a:gd name="connsiteX8" fmla="*/ 18377 w 540837"/>
                <a:gd name="connsiteY8" fmla="*/ 485607 h 574851"/>
                <a:gd name="connsiteX9" fmla="*/ 55131 w 540837"/>
                <a:gd name="connsiteY9" fmla="*/ 438385 h 574851"/>
                <a:gd name="connsiteX10" fmla="*/ 81413 w 540837"/>
                <a:gd name="connsiteY10" fmla="*/ 438385 h 574851"/>
                <a:gd name="connsiteX11" fmla="*/ 94520 w 540837"/>
                <a:gd name="connsiteY11" fmla="*/ 420009 h 574851"/>
                <a:gd name="connsiteX12" fmla="*/ 112897 w 540837"/>
                <a:gd name="connsiteY12" fmla="*/ 425279 h 574851"/>
                <a:gd name="connsiteX13" fmla="*/ 115532 w 540837"/>
                <a:gd name="connsiteY13" fmla="*/ 215240 h 574851"/>
                <a:gd name="connsiteX14" fmla="*/ 118167 w 540837"/>
                <a:gd name="connsiteY14" fmla="*/ 0 h 574851"/>
                <a:gd name="connsiteX15" fmla="*/ 307207 w 540837"/>
                <a:gd name="connsiteY15" fmla="*/ 2635 h 574851"/>
                <a:gd name="connsiteX16" fmla="*/ 540838 w 540837"/>
                <a:gd name="connsiteY16" fmla="*/ 5270 h 574851"/>
                <a:gd name="connsiteX17" fmla="*/ 540838 w 540837"/>
                <a:gd name="connsiteY17" fmla="*/ 5270 h 5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0837" h="574851">
                  <a:moveTo>
                    <a:pt x="540838" y="5270"/>
                  </a:moveTo>
                  <a:lnTo>
                    <a:pt x="538202" y="149642"/>
                  </a:lnTo>
                  <a:lnTo>
                    <a:pt x="488342" y="147007"/>
                  </a:lnTo>
                  <a:lnTo>
                    <a:pt x="483072" y="574852"/>
                  </a:lnTo>
                  <a:lnTo>
                    <a:pt x="18377" y="569651"/>
                  </a:lnTo>
                  <a:lnTo>
                    <a:pt x="13176" y="524994"/>
                  </a:lnTo>
                  <a:lnTo>
                    <a:pt x="28918" y="503983"/>
                  </a:lnTo>
                  <a:lnTo>
                    <a:pt x="0" y="493512"/>
                  </a:lnTo>
                  <a:lnTo>
                    <a:pt x="18377" y="485607"/>
                  </a:lnTo>
                  <a:lnTo>
                    <a:pt x="55131" y="438385"/>
                  </a:lnTo>
                  <a:lnTo>
                    <a:pt x="81413" y="438385"/>
                  </a:lnTo>
                  <a:lnTo>
                    <a:pt x="94520" y="420009"/>
                  </a:lnTo>
                  <a:lnTo>
                    <a:pt x="112897" y="425279"/>
                  </a:lnTo>
                  <a:lnTo>
                    <a:pt x="115532" y="215240"/>
                  </a:lnTo>
                  <a:lnTo>
                    <a:pt x="118167" y="0"/>
                  </a:lnTo>
                  <a:lnTo>
                    <a:pt x="307207" y="2635"/>
                  </a:lnTo>
                  <a:lnTo>
                    <a:pt x="540838" y="5270"/>
                  </a:lnTo>
                  <a:lnTo>
                    <a:pt x="540838" y="5270"/>
                  </a:lnTo>
                  <a:close/>
                </a:path>
              </a:pathLst>
            </a:custGeom>
            <a:grpFill/>
            <a:ln w="9845" cap="rnd">
              <a:solidFill>
                <a:srgbClr val="FFFFFF"/>
              </a:solidFill>
              <a:prstDash val="solid"/>
              <a:round/>
            </a:ln>
          </p:spPr>
          <p:txBody>
            <a:bodyPr rtlCol="0" anchor="ctr"/>
            <a:lstStyle/>
            <a:p>
              <a:endParaRPr lang="en-US"/>
            </a:p>
          </p:txBody>
        </p:sp>
        <p:sp>
          <p:nvSpPr>
            <p:cNvPr id="92" name="Freeform 91" descr="Wabash County">
              <a:extLst>
                <a:ext uri="{FF2B5EF4-FFF2-40B4-BE49-F238E27FC236}">
                  <a16:creationId xmlns:a16="http://schemas.microsoft.com/office/drawing/2014/main" id="{E17CAF11-1ADF-6597-8BF4-15A291FA464B}"/>
                </a:ext>
              </a:extLst>
            </p:cNvPr>
            <p:cNvSpPr/>
            <p:nvPr/>
          </p:nvSpPr>
          <p:spPr>
            <a:xfrm>
              <a:off x="6884545" y="1410362"/>
              <a:ext cx="385916" cy="650989"/>
            </a:xfrm>
            <a:custGeom>
              <a:avLst/>
              <a:gdLst>
                <a:gd name="connsiteX0" fmla="*/ 385916 w 385916"/>
                <a:gd name="connsiteY0" fmla="*/ 645720 h 650989"/>
                <a:gd name="connsiteX1" fmla="*/ 104992 w 385916"/>
                <a:gd name="connsiteY1" fmla="*/ 648355 h 650989"/>
                <a:gd name="connsiteX2" fmla="*/ 10471 w 385916"/>
                <a:gd name="connsiteY2" fmla="*/ 650990 h 650989"/>
                <a:gd name="connsiteX3" fmla="*/ 7836 w 385916"/>
                <a:gd name="connsiteY3" fmla="*/ 451491 h 650989"/>
                <a:gd name="connsiteX4" fmla="*/ 7836 w 385916"/>
                <a:gd name="connsiteY4" fmla="*/ 435681 h 650989"/>
                <a:gd name="connsiteX5" fmla="*/ 0 w 385916"/>
                <a:gd name="connsiteY5" fmla="*/ 78704 h 650989"/>
                <a:gd name="connsiteX6" fmla="*/ 0 w 385916"/>
                <a:gd name="connsiteY6" fmla="*/ 7836 h 650989"/>
                <a:gd name="connsiteX7" fmla="*/ 23578 w 385916"/>
                <a:gd name="connsiteY7" fmla="*/ 7836 h 650989"/>
                <a:gd name="connsiteX8" fmla="*/ 325515 w 385916"/>
                <a:gd name="connsiteY8" fmla="*/ 0 h 650989"/>
                <a:gd name="connsiteX9" fmla="*/ 325515 w 385916"/>
                <a:gd name="connsiteY9" fmla="*/ 73503 h 650989"/>
                <a:gd name="connsiteX10" fmla="*/ 375445 w 385916"/>
                <a:gd name="connsiteY10" fmla="*/ 70868 h 650989"/>
                <a:gd name="connsiteX11" fmla="*/ 385916 w 385916"/>
                <a:gd name="connsiteY11" fmla="*/ 645720 h 650989"/>
                <a:gd name="connsiteX12" fmla="*/ 385916 w 385916"/>
                <a:gd name="connsiteY12" fmla="*/ 645720 h 65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916" h="650989">
                  <a:moveTo>
                    <a:pt x="385916" y="645720"/>
                  </a:moveTo>
                  <a:lnTo>
                    <a:pt x="104992" y="648355"/>
                  </a:lnTo>
                  <a:lnTo>
                    <a:pt x="10471" y="650990"/>
                  </a:lnTo>
                  <a:lnTo>
                    <a:pt x="7836" y="451491"/>
                  </a:lnTo>
                  <a:lnTo>
                    <a:pt x="7836" y="435681"/>
                  </a:lnTo>
                  <a:lnTo>
                    <a:pt x="0" y="78704"/>
                  </a:lnTo>
                  <a:lnTo>
                    <a:pt x="0" y="7836"/>
                  </a:lnTo>
                  <a:lnTo>
                    <a:pt x="23578" y="7836"/>
                  </a:lnTo>
                  <a:lnTo>
                    <a:pt x="325515" y="0"/>
                  </a:lnTo>
                  <a:lnTo>
                    <a:pt x="325515" y="73503"/>
                  </a:lnTo>
                  <a:lnTo>
                    <a:pt x="375445" y="70868"/>
                  </a:lnTo>
                  <a:lnTo>
                    <a:pt x="385916" y="645720"/>
                  </a:lnTo>
                  <a:lnTo>
                    <a:pt x="385916" y="645720"/>
                  </a:lnTo>
                  <a:close/>
                </a:path>
              </a:pathLst>
            </a:custGeom>
            <a:grpFill/>
            <a:ln w="9845" cap="rnd">
              <a:solidFill>
                <a:srgbClr val="FFFFFF"/>
              </a:solidFill>
              <a:prstDash val="solid"/>
              <a:round/>
            </a:ln>
          </p:spPr>
          <p:txBody>
            <a:bodyPr rtlCol="0" anchor="ctr"/>
            <a:lstStyle/>
            <a:p>
              <a:endParaRPr lang="en-US"/>
            </a:p>
          </p:txBody>
        </p:sp>
        <p:sp>
          <p:nvSpPr>
            <p:cNvPr id="93" name="Freeform 92" descr="Warren County">
              <a:extLst>
                <a:ext uri="{FF2B5EF4-FFF2-40B4-BE49-F238E27FC236}">
                  <a16:creationId xmlns:a16="http://schemas.microsoft.com/office/drawing/2014/main" id="{3F319D7F-8CEA-80C2-035F-4A3747181EE2}"/>
                </a:ext>
              </a:extLst>
            </p:cNvPr>
            <p:cNvSpPr/>
            <p:nvPr/>
          </p:nvSpPr>
          <p:spPr>
            <a:xfrm>
              <a:off x="4897059" y="2339555"/>
              <a:ext cx="556648" cy="574851"/>
            </a:xfrm>
            <a:custGeom>
              <a:avLst/>
              <a:gdLst>
                <a:gd name="connsiteX0" fmla="*/ 556649 w 556648"/>
                <a:gd name="connsiteY0" fmla="*/ 186393 h 574851"/>
                <a:gd name="connsiteX1" fmla="*/ 506719 w 556648"/>
                <a:gd name="connsiteY1" fmla="*/ 228346 h 574851"/>
                <a:gd name="connsiteX2" fmla="*/ 459493 w 556648"/>
                <a:gd name="connsiteY2" fmla="*/ 238886 h 574851"/>
                <a:gd name="connsiteX3" fmla="*/ 380715 w 556648"/>
                <a:gd name="connsiteY3" fmla="*/ 275638 h 574851"/>
                <a:gd name="connsiteX4" fmla="*/ 317679 w 556648"/>
                <a:gd name="connsiteY4" fmla="*/ 330765 h 574851"/>
                <a:gd name="connsiteX5" fmla="*/ 301937 w 556648"/>
                <a:gd name="connsiteY5" fmla="*/ 362247 h 574851"/>
                <a:gd name="connsiteX6" fmla="*/ 278290 w 556648"/>
                <a:gd name="connsiteY6" fmla="*/ 375352 h 574851"/>
                <a:gd name="connsiteX7" fmla="*/ 244171 w 556648"/>
                <a:gd name="connsiteY7" fmla="*/ 420009 h 574851"/>
                <a:gd name="connsiteX8" fmla="*/ 220593 w 556648"/>
                <a:gd name="connsiteY8" fmla="*/ 438385 h 574851"/>
                <a:gd name="connsiteX9" fmla="*/ 141815 w 556648"/>
                <a:gd name="connsiteY9" fmla="*/ 469866 h 574851"/>
                <a:gd name="connsiteX10" fmla="*/ 118167 w 556648"/>
                <a:gd name="connsiteY10" fmla="*/ 511888 h 574851"/>
                <a:gd name="connsiteX11" fmla="*/ 123438 w 556648"/>
                <a:gd name="connsiteY11" fmla="*/ 530264 h 574851"/>
                <a:gd name="connsiteX12" fmla="*/ 154921 w 556648"/>
                <a:gd name="connsiteY12" fmla="*/ 548640 h 574851"/>
                <a:gd name="connsiteX13" fmla="*/ 157556 w 556648"/>
                <a:gd name="connsiteY13" fmla="*/ 574852 h 574851"/>
                <a:gd name="connsiteX14" fmla="*/ 52565 w 556648"/>
                <a:gd name="connsiteY14" fmla="*/ 574852 h 574851"/>
                <a:gd name="connsiteX15" fmla="*/ 52565 w 556648"/>
                <a:gd name="connsiteY15" fmla="*/ 540735 h 574851"/>
                <a:gd name="connsiteX16" fmla="*/ 0 w 556648"/>
                <a:gd name="connsiteY16" fmla="*/ 538100 h 574851"/>
                <a:gd name="connsiteX17" fmla="*/ 13176 w 556648"/>
                <a:gd name="connsiteY17" fmla="*/ 0 h 574851"/>
                <a:gd name="connsiteX18" fmla="*/ 556649 w 556648"/>
                <a:gd name="connsiteY18" fmla="*/ 7905 h 574851"/>
                <a:gd name="connsiteX19" fmla="*/ 556649 w 556648"/>
                <a:gd name="connsiteY19" fmla="*/ 186393 h 574851"/>
                <a:gd name="connsiteX20" fmla="*/ 556649 w 556648"/>
                <a:gd name="connsiteY20" fmla="*/ 186393 h 5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648" h="574851">
                  <a:moveTo>
                    <a:pt x="556649" y="186393"/>
                  </a:moveTo>
                  <a:lnTo>
                    <a:pt x="506719" y="228346"/>
                  </a:lnTo>
                  <a:lnTo>
                    <a:pt x="459493" y="238886"/>
                  </a:lnTo>
                  <a:lnTo>
                    <a:pt x="380715" y="275638"/>
                  </a:lnTo>
                  <a:lnTo>
                    <a:pt x="317679" y="330765"/>
                  </a:lnTo>
                  <a:lnTo>
                    <a:pt x="301937" y="362247"/>
                  </a:lnTo>
                  <a:lnTo>
                    <a:pt x="278290" y="375352"/>
                  </a:lnTo>
                  <a:lnTo>
                    <a:pt x="244171" y="420009"/>
                  </a:lnTo>
                  <a:lnTo>
                    <a:pt x="220593" y="438385"/>
                  </a:lnTo>
                  <a:lnTo>
                    <a:pt x="141815" y="469866"/>
                  </a:lnTo>
                  <a:lnTo>
                    <a:pt x="118167" y="511888"/>
                  </a:lnTo>
                  <a:lnTo>
                    <a:pt x="123438" y="530264"/>
                  </a:lnTo>
                  <a:lnTo>
                    <a:pt x="154921" y="548640"/>
                  </a:lnTo>
                  <a:lnTo>
                    <a:pt x="157556" y="574852"/>
                  </a:lnTo>
                  <a:lnTo>
                    <a:pt x="52565" y="574852"/>
                  </a:lnTo>
                  <a:lnTo>
                    <a:pt x="52565" y="540735"/>
                  </a:lnTo>
                  <a:lnTo>
                    <a:pt x="0" y="538100"/>
                  </a:lnTo>
                  <a:lnTo>
                    <a:pt x="13176" y="0"/>
                  </a:lnTo>
                  <a:lnTo>
                    <a:pt x="556649" y="7905"/>
                  </a:lnTo>
                  <a:lnTo>
                    <a:pt x="556649" y="186393"/>
                  </a:lnTo>
                  <a:lnTo>
                    <a:pt x="556649" y="186393"/>
                  </a:lnTo>
                  <a:close/>
                </a:path>
              </a:pathLst>
            </a:custGeom>
            <a:grpFill/>
            <a:ln w="9845" cap="rnd">
              <a:solidFill>
                <a:srgbClr val="FFFFFF"/>
              </a:solidFill>
              <a:prstDash val="solid"/>
              <a:round/>
            </a:ln>
          </p:spPr>
          <p:txBody>
            <a:bodyPr rtlCol="0" anchor="ctr"/>
            <a:lstStyle/>
            <a:p>
              <a:endParaRPr lang="en-US"/>
            </a:p>
          </p:txBody>
        </p:sp>
        <p:sp>
          <p:nvSpPr>
            <p:cNvPr id="94" name="Freeform 93" descr="Warrick County">
              <a:extLst>
                <a:ext uri="{FF2B5EF4-FFF2-40B4-BE49-F238E27FC236}">
                  <a16:creationId xmlns:a16="http://schemas.microsoft.com/office/drawing/2014/main" id="{02572E92-A807-1727-9CDD-B3593456F8DB}"/>
                </a:ext>
              </a:extLst>
            </p:cNvPr>
            <p:cNvSpPr/>
            <p:nvPr/>
          </p:nvSpPr>
          <p:spPr>
            <a:xfrm>
              <a:off x="4931247" y="5998704"/>
              <a:ext cx="593333" cy="603767"/>
            </a:xfrm>
            <a:custGeom>
              <a:avLst/>
              <a:gdLst>
                <a:gd name="connsiteX0" fmla="*/ 28848 w 593333"/>
                <a:gd name="connsiteY0" fmla="*/ 488242 h 603767"/>
                <a:gd name="connsiteX1" fmla="*/ 28848 w 593333"/>
                <a:gd name="connsiteY1" fmla="*/ 441020 h 603767"/>
                <a:gd name="connsiteX2" fmla="*/ 31484 w 593333"/>
                <a:gd name="connsiteY2" fmla="*/ 343871 h 603767"/>
                <a:gd name="connsiteX3" fmla="*/ 0 w 593333"/>
                <a:gd name="connsiteY3" fmla="*/ 343871 h 603767"/>
                <a:gd name="connsiteX4" fmla="*/ 2566 w 593333"/>
                <a:gd name="connsiteY4" fmla="*/ 202134 h 603767"/>
                <a:gd name="connsiteX5" fmla="*/ 10471 w 593333"/>
                <a:gd name="connsiteY5" fmla="*/ 131266 h 603767"/>
                <a:gd name="connsiteX6" fmla="*/ 13107 w 593333"/>
                <a:gd name="connsiteY6" fmla="*/ 70868 h 603767"/>
                <a:gd name="connsiteX7" fmla="*/ 204782 w 593333"/>
                <a:gd name="connsiteY7" fmla="*/ 73503 h 603767"/>
                <a:gd name="connsiteX8" fmla="*/ 207348 w 593333"/>
                <a:gd name="connsiteY8" fmla="*/ 0 h 603767"/>
                <a:gd name="connsiteX9" fmla="*/ 230995 w 593333"/>
                <a:gd name="connsiteY9" fmla="*/ 23646 h 603767"/>
                <a:gd name="connsiteX10" fmla="*/ 522461 w 593333"/>
                <a:gd name="connsiteY10" fmla="*/ 26281 h 603767"/>
                <a:gd name="connsiteX11" fmla="*/ 519825 w 593333"/>
                <a:gd name="connsiteY11" fmla="*/ 73503 h 603767"/>
                <a:gd name="connsiteX12" fmla="*/ 593333 w 593333"/>
                <a:gd name="connsiteY12" fmla="*/ 73503 h 603767"/>
                <a:gd name="connsiteX13" fmla="*/ 593333 w 593333"/>
                <a:gd name="connsiteY13" fmla="*/ 107620 h 603767"/>
                <a:gd name="connsiteX14" fmla="*/ 551309 w 593333"/>
                <a:gd name="connsiteY14" fmla="*/ 212674 h 603767"/>
                <a:gd name="connsiteX15" fmla="*/ 519825 w 593333"/>
                <a:gd name="connsiteY15" fmla="*/ 220510 h 603767"/>
                <a:gd name="connsiteX16" fmla="*/ 517190 w 593333"/>
                <a:gd name="connsiteY16" fmla="*/ 244156 h 603767"/>
                <a:gd name="connsiteX17" fmla="*/ 498813 w 593333"/>
                <a:gd name="connsiteY17" fmla="*/ 273002 h 603767"/>
                <a:gd name="connsiteX18" fmla="*/ 488273 w 593333"/>
                <a:gd name="connsiteY18" fmla="*/ 325495 h 603767"/>
                <a:gd name="connsiteX19" fmla="*/ 443682 w 593333"/>
                <a:gd name="connsiteY19" fmla="*/ 322860 h 603767"/>
                <a:gd name="connsiteX20" fmla="*/ 412130 w 593333"/>
                <a:gd name="connsiteY20" fmla="*/ 338670 h 603767"/>
                <a:gd name="connsiteX21" fmla="*/ 388552 w 593333"/>
                <a:gd name="connsiteY21" fmla="*/ 388527 h 603767"/>
                <a:gd name="connsiteX22" fmla="*/ 317679 w 593333"/>
                <a:gd name="connsiteY22" fmla="*/ 454126 h 603767"/>
                <a:gd name="connsiteX23" fmla="*/ 312408 w 593333"/>
                <a:gd name="connsiteY23" fmla="*/ 485607 h 603767"/>
                <a:gd name="connsiteX24" fmla="*/ 280925 w 593333"/>
                <a:gd name="connsiteY24" fmla="*/ 506618 h 603767"/>
                <a:gd name="connsiteX25" fmla="*/ 265114 w 593333"/>
                <a:gd name="connsiteY25" fmla="*/ 546005 h 603767"/>
                <a:gd name="connsiteX26" fmla="*/ 262548 w 593333"/>
                <a:gd name="connsiteY26" fmla="*/ 603768 h 603767"/>
                <a:gd name="connsiteX27" fmla="*/ 220524 w 593333"/>
                <a:gd name="connsiteY27" fmla="*/ 569651 h 603767"/>
                <a:gd name="connsiteX28" fmla="*/ 165393 w 593333"/>
                <a:gd name="connsiteY28" fmla="*/ 548640 h 603767"/>
                <a:gd name="connsiteX29" fmla="*/ 131274 w 593333"/>
                <a:gd name="connsiteY29" fmla="*/ 514523 h 603767"/>
                <a:gd name="connsiteX30" fmla="*/ 73508 w 593333"/>
                <a:gd name="connsiteY30" fmla="*/ 490877 h 603767"/>
                <a:gd name="connsiteX31" fmla="*/ 26213 w 593333"/>
                <a:gd name="connsiteY31" fmla="*/ 498783 h 603767"/>
                <a:gd name="connsiteX32" fmla="*/ 28848 w 593333"/>
                <a:gd name="connsiteY32" fmla="*/ 496147 h 603767"/>
                <a:gd name="connsiteX33" fmla="*/ 28848 w 593333"/>
                <a:gd name="connsiteY33" fmla="*/ 488242 h 603767"/>
                <a:gd name="connsiteX34" fmla="*/ 28848 w 593333"/>
                <a:gd name="connsiteY34" fmla="*/ 488242 h 60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3333" h="603767">
                  <a:moveTo>
                    <a:pt x="28848" y="488242"/>
                  </a:moveTo>
                  <a:lnTo>
                    <a:pt x="28848" y="441020"/>
                  </a:lnTo>
                  <a:lnTo>
                    <a:pt x="31484" y="343871"/>
                  </a:lnTo>
                  <a:lnTo>
                    <a:pt x="0" y="343871"/>
                  </a:lnTo>
                  <a:lnTo>
                    <a:pt x="2566" y="202134"/>
                  </a:lnTo>
                  <a:lnTo>
                    <a:pt x="10471" y="131266"/>
                  </a:lnTo>
                  <a:lnTo>
                    <a:pt x="13107" y="70868"/>
                  </a:lnTo>
                  <a:lnTo>
                    <a:pt x="204782" y="73503"/>
                  </a:lnTo>
                  <a:lnTo>
                    <a:pt x="207348" y="0"/>
                  </a:lnTo>
                  <a:lnTo>
                    <a:pt x="230995" y="23646"/>
                  </a:lnTo>
                  <a:lnTo>
                    <a:pt x="522461" y="26281"/>
                  </a:lnTo>
                  <a:lnTo>
                    <a:pt x="519825" y="73503"/>
                  </a:lnTo>
                  <a:lnTo>
                    <a:pt x="593333" y="73503"/>
                  </a:lnTo>
                  <a:lnTo>
                    <a:pt x="593333" y="107620"/>
                  </a:lnTo>
                  <a:lnTo>
                    <a:pt x="551309" y="212674"/>
                  </a:lnTo>
                  <a:lnTo>
                    <a:pt x="519825" y="220510"/>
                  </a:lnTo>
                  <a:lnTo>
                    <a:pt x="517190" y="244156"/>
                  </a:lnTo>
                  <a:lnTo>
                    <a:pt x="498813" y="273002"/>
                  </a:lnTo>
                  <a:lnTo>
                    <a:pt x="488273" y="325495"/>
                  </a:lnTo>
                  <a:lnTo>
                    <a:pt x="443682" y="322860"/>
                  </a:lnTo>
                  <a:lnTo>
                    <a:pt x="412130" y="338670"/>
                  </a:lnTo>
                  <a:lnTo>
                    <a:pt x="388552" y="388527"/>
                  </a:lnTo>
                  <a:lnTo>
                    <a:pt x="317679" y="454126"/>
                  </a:lnTo>
                  <a:lnTo>
                    <a:pt x="312408" y="485607"/>
                  </a:lnTo>
                  <a:lnTo>
                    <a:pt x="280925" y="506618"/>
                  </a:lnTo>
                  <a:lnTo>
                    <a:pt x="265114" y="546005"/>
                  </a:lnTo>
                  <a:lnTo>
                    <a:pt x="262548" y="603768"/>
                  </a:lnTo>
                  <a:lnTo>
                    <a:pt x="220524" y="569651"/>
                  </a:lnTo>
                  <a:lnTo>
                    <a:pt x="165393" y="548640"/>
                  </a:lnTo>
                  <a:lnTo>
                    <a:pt x="131274" y="514523"/>
                  </a:lnTo>
                  <a:lnTo>
                    <a:pt x="73508" y="490877"/>
                  </a:lnTo>
                  <a:lnTo>
                    <a:pt x="26213" y="498783"/>
                  </a:lnTo>
                  <a:lnTo>
                    <a:pt x="28848" y="496147"/>
                  </a:lnTo>
                  <a:lnTo>
                    <a:pt x="28848" y="488242"/>
                  </a:lnTo>
                  <a:lnTo>
                    <a:pt x="28848" y="488242"/>
                  </a:lnTo>
                  <a:close/>
                </a:path>
              </a:pathLst>
            </a:custGeom>
            <a:grpFill/>
            <a:ln w="9845" cap="rnd">
              <a:solidFill>
                <a:srgbClr val="FFFFFF"/>
              </a:solidFill>
              <a:prstDash val="solid"/>
              <a:round/>
            </a:ln>
          </p:spPr>
          <p:txBody>
            <a:bodyPr rtlCol="0" anchor="ctr"/>
            <a:lstStyle/>
            <a:p>
              <a:endParaRPr lang="en-US"/>
            </a:p>
          </p:txBody>
        </p:sp>
        <p:sp>
          <p:nvSpPr>
            <p:cNvPr id="95" name="Freeform 94" descr="Washington County">
              <a:extLst>
                <a:ext uri="{FF2B5EF4-FFF2-40B4-BE49-F238E27FC236}">
                  <a16:creationId xmlns:a16="http://schemas.microsoft.com/office/drawing/2014/main" id="{5EF2F88A-7EBB-5363-6666-9920F1C35B18}"/>
                </a:ext>
              </a:extLst>
            </p:cNvPr>
            <p:cNvSpPr/>
            <p:nvPr/>
          </p:nvSpPr>
          <p:spPr>
            <a:xfrm>
              <a:off x="6438227" y="5127273"/>
              <a:ext cx="595968" cy="595862"/>
            </a:xfrm>
            <a:custGeom>
              <a:avLst/>
              <a:gdLst>
                <a:gd name="connsiteX0" fmla="*/ 2635 w 595968"/>
                <a:gd name="connsiteY0" fmla="*/ 587958 h 595862"/>
                <a:gd name="connsiteX1" fmla="*/ 2635 w 595968"/>
                <a:gd name="connsiteY1" fmla="*/ 152207 h 595862"/>
                <a:gd name="connsiteX2" fmla="*/ 0 w 595968"/>
                <a:gd name="connsiteY2" fmla="*/ 78704 h 595862"/>
                <a:gd name="connsiteX3" fmla="*/ 26213 w 595968"/>
                <a:gd name="connsiteY3" fmla="*/ 73504 h 595862"/>
                <a:gd name="connsiteX4" fmla="*/ 44590 w 595968"/>
                <a:gd name="connsiteY4" fmla="*/ 28847 h 595862"/>
                <a:gd name="connsiteX5" fmla="*/ 157487 w 595968"/>
                <a:gd name="connsiteY5" fmla="*/ 0 h 595862"/>
                <a:gd name="connsiteX6" fmla="*/ 199511 w 595968"/>
                <a:gd name="connsiteY6" fmla="*/ 20942 h 595862"/>
                <a:gd name="connsiteX7" fmla="*/ 259913 w 595968"/>
                <a:gd name="connsiteY7" fmla="*/ 23577 h 595862"/>
                <a:gd name="connsiteX8" fmla="*/ 299302 w 595968"/>
                <a:gd name="connsiteY8" fmla="*/ 7836 h 595862"/>
                <a:gd name="connsiteX9" fmla="*/ 357068 w 595968"/>
                <a:gd name="connsiteY9" fmla="*/ 31482 h 595862"/>
                <a:gd name="connsiteX10" fmla="*/ 467330 w 595968"/>
                <a:gd name="connsiteY10" fmla="*/ 36752 h 595862"/>
                <a:gd name="connsiteX11" fmla="*/ 527662 w 595968"/>
                <a:gd name="connsiteY11" fmla="*/ 55128 h 595862"/>
                <a:gd name="connsiteX12" fmla="*/ 540838 w 595968"/>
                <a:gd name="connsiteY12" fmla="*/ 76069 h 595862"/>
                <a:gd name="connsiteX13" fmla="*/ 546039 w 595968"/>
                <a:gd name="connsiteY13" fmla="*/ 335966 h 595862"/>
                <a:gd name="connsiteX14" fmla="*/ 593333 w 595968"/>
                <a:gd name="connsiteY14" fmla="*/ 333331 h 595862"/>
                <a:gd name="connsiteX15" fmla="*/ 595968 w 595968"/>
                <a:gd name="connsiteY15" fmla="*/ 359612 h 595862"/>
                <a:gd name="connsiteX16" fmla="*/ 548674 w 595968"/>
                <a:gd name="connsiteY16" fmla="*/ 454057 h 595862"/>
                <a:gd name="connsiteX17" fmla="*/ 454154 w 595968"/>
                <a:gd name="connsiteY17" fmla="*/ 456692 h 595862"/>
                <a:gd name="connsiteX18" fmla="*/ 409564 w 595968"/>
                <a:gd name="connsiteY18" fmla="*/ 480338 h 595862"/>
                <a:gd name="connsiteX19" fmla="*/ 406928 w 595968"/>
                <a:gd name="connsiteY19" fmla="*/ 593228 h 595862"/>
                <a:gd name="connsiteX20" fmla="*/ 357068 w 595968"/>
                <a:gd name="connsiteY20" fmla="*/ 595863 h 595862"/>
                <a:gd name="connsiteX21" fmla="*/ 70873 w 595968"/>
                <a:gd name="connsiteY21" fmla="*/ 587958 h 595862"/>
                <a:gd name="connsiteX22" fmla="*/ 2635 w 595968"/>
                <a:gd name="connsiteY22" fmla="*/ 587958 h 595862"/>
                <a:gd name="connsiteX23" fmla="*/ 2635 w 595968"/>
                <a:gd name="connsiteY23" fmla="*/ 587958 h 59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5968" h="595862">
                  <a:moveTo>
                    <a:pt x="2635" y="587958"/>
                  </a:moveTo>
                  <a:lnTo>
                    <a:pt x="2635" y="152207"/>
                  </a:lnTo>
                  <a:lnTo>
                    <a:pt x="0" y="78704"/>
                  </a:lnTo>
                  <a:lnTo>
                    <a:pt x="26213" y="73504"/>
                  </a:lnTo>
                  <a:lnTo>
                    <a:pt x="44590" y="28847"/>
                  </a:lnTo>
                  <a:lnTo>
                    <a:pt x="157487" y="0"/>
                  </a:lnTo>
                  <a:lnTo>
                    <a:pt x="199511" y="20942"/>
                  </a:lnTo>
                  <a:lnTo>
                    <a:pt x="259913" y="23577"/>
                  </a:lnTo>
                  <a:lnTo>
                    <a:pt x="299302" y="7836"/>
                  </a:lnTo>
                  <a:lnTo>
                    <a:pt x="357068" y="31482"/>
                  </a:lnTo>
                  <a:lnTo>
                    <a:pt x="467330" y="36752"/>
                  </a:lnTo>
                  <a:lnTo>
                    <a:pt x="527662" y="55128"/>
                  </a:lnTo>
                  <a:lnTo>
                    <a:pt x="540838" y="76069"/>
                  </a:lnTo>
                  <a:lnTo>
                    <a:pt x="546039" y="335966"/>
                  </a:lnTo>
                  <a:lnTo>
                    <a:pt x="593333" y="333331"/>
                  </a:lnTo>
                  <a:lnTo>
                    <a:pt x="595968" y="359612"/>
                  </a:lnTo>
                  <a:lnTo>
                    <a:pt x="548674" y="454057"/>
                  </a:lnTo>
                  <a:lnTo>
                    <a:pt x="454154" y="456692"/>
                  </a:lnTo>
                  <a:lnTo>
                    <a:pt x="409564" y="480338"/>
                  </a:lnTo>
                  <a:lnTo>
                    <a:pt x="406928" y="593228"/>
                  </a:lnTo>
                  <a:lnTo>
                    <a:pt x="357068" y="595863"/>
                  </a:lnTo>
                  <a:lnTo>
                    <a:pt x="70873" y="587958"/>
                  </a:lnTo>
                  <a:lnTo>
                    <a:pt x="2635" y="587958"/>
                  </a:lnTo>
                  <a:lnTo>
                    <a:pt x="2635" y="587958"/>
                  </a:lnTo>
                  <a:close/>
                </a:path>
              </a:pathLst>
            </a:custGeom>
            <a:grpFill/>
            <a:ln w="9845" cap="rnd">
              <a:solidFill>
                <a:srgbClr val="FFFFFF"/>
              </a:solidFill>
              <a:prstDash val="solid"/>
              <a:round/>
            </a:ln>
          </p:spPr>
          <p:txBody>
            <a:bodyPr rtlCol="0" anchor="ctr"/>
            <a:lstStyle/>
            <a:p>
              <a:endParaRPr lang="en-US"/>
            </a:p>
          </p:txBody>
        </p:sp>
        <p:sp>
          <p:nvSpPr>
            <p:cNvPr id="96" name="Freeform 95" descr="Wayne County">
              <a:extLst>
                <a:ext uri="{FF2B5EF4-FFF2-40B4-BE49-F238E27FC236}">
                  <a16:creationId xmlns:a16="http://schemas.microsoft.com/office/drawing/2014/main" id="{4E3FFF78-5C3B-CC92-8524-7904B2BBF03C}"/>
                </a:ext>
              </a:extLst>
            </p:cNvPr>
            <p:cNvSpPr/>
            <p:nvPr/>
          </p:nvSpPr>
          <p:spPr>
            <a:xfrm>
              <a:off x="7811298" y="3103435"/>
              <a:ext cx="517190" cy="482972"/>
            </a:xfrm>
            <a:custGeom>
              <a:avLst/>
              <a:gdLst>
                <a:gd name="connsiteX0" fmla="*/ 514555 w 517190"/>
                <a:gd name="connsiteY0" fmla="*/ 280838 h 482972"/>
                <a:gd name="connsiteX1" fmla="*/ 514555 w 517190"/>
                <a:gd name="connsiteY1" fmla="*/ 288743 h 482972"/>
                <a:gd name="connsiteX2" fmla="*/ 514555 w 517190"/>
                <a:gd name="connsiteY2" fmla="*/ 291378 h 482972"/>
                <a:gd name="connsiteX3" fmla="*/ 517190 w 517190"/>
                <a:gd name="connsiteY3" fmla="*/ 456691 h 482972"/>
                <a:gd name="connsiteX4" fmla="*/ 320314 w 517190"/>
                <a:gd name="connsiteY4" fmla="*/ 459326 h 482972"/>
                <a:gd name="connsiteX5" fmla="*/ 238901 w 517190"/>
                <a:gd name="connsiteY5" fmla="*/ 456691 h 482972"/>
                <a:gd name="connsiteX6" fmla="*/ 238901 w 517190"/>
                <a:gd name="connsiteY6" fmla="*/ 480338 h 482972"/>
                <a:gd name="connsiteX7" fmla="*/ 112897 w 517190"/>
                <a:gd name="connsiteY7" fmla="*/ 482973 h 482972"/>
                <a:gd name="connsiteX8" fmla="*/ 107627 w 517190"/>
                <a:gd name="connsiteY8" fmla="*/ 482973 h 482972"/>
                <a:gd name="connsiteX9" fmla="*/ 47225 w 517190"/>
                <a:gd name="connsiteY9" fmla="*/ 482973 h 482972"/>
                <a:gd name="connsiteX10" fmla="*/ 47225 w 517190"/>
                <a:gd name="connsiteY10" fmla="*/ 362247 h 482972"/>
                <a:gd name="connsiteX11" fmla="*/ 0 w 517190"/>
                <a:gd name="connsiteY11" fmla="*/ 362247 h 482972"/>
                <a:gd name="connsiteX12" fmla="*/ 0 w 517190"/>
                <a:gd name="connsiteY12" fmla="*/ 223076 h 482972"/>
                <a:gd name="connsiteX13" fmla="*/ 23648 w 517190"/>
                <a:gd name="connsiteY13" fmla="*/ 223076 h 482972"/>
                <a:gd name="connsiteX14" fmla="*/ 21012 w 517190"/>
                <a:gd name="connsiteY14" fmla="*/ 7836 h 482972"/>
                <a:gd name="connsiteX15" fmla="*/ 409564 w 517190"/>
                <a:gd name="connsiteY15" fmla="*/ 2635 h 482972"/>
                <a:gd name="connsiteX16" fmla="*/ 409564 w 517190"/>
                <a:gd name="connsiteY16" fmla="*/ 0 h 482972"/>
                <a:gd name="connsiteX17" fmla="*/ 511989 w 517190"/>
                <a:gd name="connsiteY17" fmla="*/ 0 h 482972"/>
                <a:gd name="connsiteX18" fmla="*/ 514555 w 517190"/>
                <a:gd name="connsiteY18" fmla="*/ 144372 h 482972"/>
                <a:gd name="connsiteX19" fmla="*/ 514555 w 517190"/>
                <a:gd name="connsiteY19" fmla="*/ 280838 h 482972"/>
                <a:gd name="connsiteX20" fmla="*/ 514555 w 517190"/>
                <a:gd name="connsiteY20" fmla="*/ 280838 h 4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7190" h="482972">
                  <a:moveTo>
                    <a:pt x="514555" y="280838"/>
                  </a:moveTo>
                  <a:lnTo>
                    <a:pt x="514555" y="288743"/>
                  </a:lnTo>
                  <a:lnTo>
                    <a:pt x="514555" y="291378"/>
                  </a:lnTo>
                  <a:lnTo>
                    <a:pt x="517190" y="456691"/>
                  </a:lnTo>
                  <a:lnTo>
                    <a:pt x="320314" y="459326"/>
                  </a:lnTo>
                  <a:lnTo>
                    <a:pt x="238901" y="456691"/>
                  </a:lnTo>
                  <a:lnTo>
                    <a:pt x="238901" y="480338"/>
                  </a:lnTo>
                  <a:lnTo>
                    <a:pt x="112897" y="482973"/>
                  </a:lnTo>
                  <a:lnTo>
                    <a:pt x="107627" y="482973"/>
                  </a:lnTo>
                  <a:lnTo>
                    <a:pt x="47225" y="482973"/>
                  </a:lnTo>
                  <a:lnTo>
                    <a:pt x="47225" y="362247"/>
                  </a:lnTo>
                  <a:lnTo>
                    <a:pt x="0" y="362247"/>
                  </a:lnTo>
                  <a:lnTo>
                    <a:pt x="0" y="223076"/>
                  </a:lnTo>
                  <a:lnTo>
                    <a:pt x="23648" y="223076"/>
                  </a:lnTo>
                  <a:lnTo>
                    <a:pt x="21012" y="7836"/>
                  </a:lnTo>
                  <a:lnTo>
                    <a:pt x="409564" y="2635"/>
                  </a:lnTo>
                  <a:lnTo>
                    <a:pt x="409564" y="0"/>
                  </a:lnTo>
                  <a:lnTo>
                    <a:pt x="511989" y="0"/>
                  </a:lnTo>
                  <a:lnTo>
                    <a:pt x="514555" y="144372"/>
                  </a:lnTo>
                  <a:lnTo>
                    <a:pt x="514555" y="280838"/>
                  </a:lnTo>
                  <a:lnTo>
                    <a:pt x="514555" y="280838"/>
                  </a:lnTo>
                  <a:close/>
                </a:path>
              </a:pathLst>
            </a:custGeom>
            <a:grpFill/>
            <a:ln w="9845" cap="rnd">
              <a:solidFill>
                <a:srgbClr val="FFFFFF"/>
              </a:solidFill>
              <a:prstDash val="solid"/>
              <a:round/>
            </a:ln>
          </p:spPr>
          <p:txBody>
            <a:bodyPr rtlCol="0" anchor="ctr"/>
            <a:lstStyle/>
            <a:p>
              <a:endParaRPr lang="en-US"/>
            </a:p>
          </p:txBody>
        </p:sp>
        <p:sp>
          <p:nvSpPr>
            <p:cNvPr id="97" name="Freeform 96" descr="Wells County">
              <a:extLst>
                <a:ext uri="{FF2B5EF4-FFF2-40B4-BE49-F238E27FC236}">
                  <a16:creationId xmlns:a16="http://schemas.microsoft.com/office/drawing/2014/main" id="{BF6D8DB7-4097-F35F-77FD-724949E28115}"/>
                </a:ext>
              </a:extLst>
            </p:cNvPr>
            <p:cNvSpPr/>
            <p:nvPr/>
          </p:nvSpPr>
          <p:spPr>
            <a:xfrm>
              <a:off x="7509361" y="1612427"/>
              <a:ext cx="475235" cy="580121"/>
            </a:xfrm>
            <a:custGeom>
              <a:avLst/>
              <a:gdLst>
                <a:gd name="connsiteX0" fmla="*/ 133909 w 475235"/>
                <a:gd name="connsiteY0" fmla="*/ 5270 h 580121"/>
                <a:gd name="connsiteX1" fmla="*/ 330785 w 475235"/>
                <a:gd name="connsiteY1" fmla="*/ 5270 h 580121"/>
                <a:gd name="connsiteX2" fmla="*/ 343961 w 475235"/>
                <a:gd name="connsiteY2" fmla="*/ 2635 h 580121"/>
                <a:gd name="connsiteX3" fmla="*/ 462059 w 475235"/>
                <a:gd name="connsiteY3" fmla="*/ 0 h 580121"/>
                <a:gd name="connsiteX4" fmla="*/ 475235 w 475235"/>
                <a:gd name="connsiteY4" fmla="*/ 572286 h 580121"/>
                <a:gd name="connsiteX5" fmla="*/ 309843 w 475235"/>
                <a:gd name="connsiteY5" fmla="*/ 577487 h 580121"/>
                <a:gd name="connsiteX6" fmla="*/ 2635 w 475235"/>
                <a:gd name="connsiteY6" fmla="*/ 580122 h 580121"/>
                <a:gd name="connsiteX7" fmla="*/ 0 w 475235"/>
                <a:gd name="connsiteY7" fmla="*/ 438385 h 580121"/>
                <a:gd name="connsiteX8" fmla="*/ 131274 w 475235"/>
                <a:gd name="connsiteY8" fmla="*/ 435750 h 580121"/>
                <a:gd name="connsiteX9" fmla="*/ 141815 w 475235"/>
                <a:gd name="connsiteY9" fmla="*/ 435750 h 580121"/>
                <a:gd name="connsiteX10" fmla="*/ 133909 w 475235"/>
                <a:gd name="connsiteY10" fmla="*/ 5270 h 580121"/>
                <a:gd name="connsiteX11" fmla="*/ 133909 w 475235"/>
                <a:gd name="connsiteY11" fmla="*/ 5270 h 5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235" h="580121">
                  <a:moveTo>
                    <a:pt x="133909" y="5270"/>
                  </a:moveTo>
                  <a:lnTo>
                    <a:pt x="330785" y="5270"/>
                  </a:lnTo>
                  <a:lnTo>
                    <a:pt x="343961" y="2635"/>
                  </a:lnTo>
                  <a:lnTo>
                    <a:pt x="462059" y="0"/>
                  </a:lnTo>
                  <a:lnTo>
                    <a:pt x="475235" y="572286"/>
                  </a:lnTo>
                  <a:lnTo>
                    <a:pt x="309843" y="577487"/>
                  </a:lnTo>
                  <a:lnTo>
                    <a:pt x="2635" y="580122"/>
                  </a:lnTo>
                  <a:lnTo>
                    <a:pt x="0" y="438385"/>
                  </a:lnTo>
                  <a:lnTo>
                    <a:pt x="131274" y="435750"/>
                  </a:lnTo>
                  <a:lnTo>
                    <a:pt x="141815" y="435750"/>
                  </a:lnTo>
                  <a:lnTo>
                    <a:pt x="133909" y="5270"/>
                  </a:lnTo>
                  <a:lnTo>
                    <a:pt x="133909" y="5270"/>
                  </a:lnTo>
                  <a:close/>
                </a:path>
              </a:pathLst>
            </a:custGeom>
            <a:grpFill/>
            <a:ln w="9845" cap="rnd">
              <a:solidFill>
                <a:srgbClr val="FFFFFF"/>
              </a:solidFill>
              <a:prstDash val="solid"/>
              <a:round/>
            </a:ln>
          </p:spPr>
          <p:txBody>
            <a:bodyPr rtlCol="0" anchor="ctr"/>
            <a:lstStyle/>
            <a:p>
              <a:endParaRPr lang="en-US"/>
            </a:p>
          </p:txBody>
        </p:sp>
        <p:sp>
          <p:nvSpPr>
            <p:cNvPr id="98" name="Freeform 97" descr="White County">
              <a:extLst>
                <a:ext uri="{FF2B5EF4-FFF2-40B4-BE49-F238E27FC236}">
                  <a16:creationId xmlns:a16="http://schemas.microsoft.com/office/drawing/2014/main" id="{C5FD0A64-0C56-589F-F275-28C36693F038}"/>
                </a:ext>
              </a:extLst>
            </p:cNvPr>
            <p:cNvSpPr/>
            <p:nvPr/>
          </p:nvSpPr>
          <p:spPr>
            <a:xfrm>
              <a:off x="5448437" y="1633438"/>
              <a:ext cx="645828" cy="574851"/>
            </a:xfrm>
            <a:custGeom>
              <a:avLst/>
              <a:gdLst>
                <a:gd name="connsiteX0" fmla="*/ 501448 w 645828"/>
                <a:gd name="connsiteY0" fmla="*/ 288743 h 574851"/>
                <a:gd name="connsiteX1" fmla="*/ 496178 w 645828"/>
                <a:gd name="connsiteY1" fmla="*/ 288743 h 574851"/>
                <a:gd name="connsiteX2" fmla="*/ 493543 w 645828"/>
                <a:gd name="connsiteY2" fmla="*/ 288743 h 574851"/>
                <a:gd name="connsiteX3" fmla="*/ 485707 w 645828"/>
                <a:gd name="connsiteY3" fmla="*/ 288743 h 574851"/>
                <a:gd name="connsiteX4" fmla="*/ 483072 w 645828"/>
                <a:gd name="connsiteY4" fmla="*/ 286108 h 574851"/>
                <a:gd name="connsiteX5" fmla="*/ 477801 w 645828"/>
                <a:gd name="connsiteY5" fmla="*/ 286108 h 574851"/>
                <a:gd name="connsiteX6" fmla="*/ 472531 w 645828"/>
                <a:gd name="connsiteY6" fmla="*/ 286108 h 574851"/>
                <a:gd name="connsiteX7" fmla="*/ 467330 w 645828"/>
                <a:gd name="connsiteY7" fmla="*/ 286108 h 574851"/>
                <a:gd name="connsiteX8" fmla="*/ 462059 w 645828"/>
                <a:gd name="connsiteY8" fmla="*/ 286108 h 574851"/>
                <a:gd name="connsiteX9" fmla="*/ 456789 w 645828"/>
                <a:gd name="connsiteY9" fmla="*/ 286108 h 574851"/>
                <a:gd name="connsiteX10" fmla="*/ 454154 w 645828"/>
                <a:gd name="connsiteY10" fmla="*/ 286108 h 574851"/>
                <a:gd name="connsiteX11" fmla="*/ 451588 w 645828"/>
                <a:gd name="connsiteY11" fmla="*/ 286108 h 574851"/>
                <a:gd name="connsiteX12" fmla="*/ 448953 w 645828"/>
                <a:gd name="connsiteY12" fmla="*/ 286108 h 574851"/>
                <a:gd name="connsiteX13" fmla="*/ 441047 w 645828"/>
                <a:gd name="connsiteY13" fmla="*/ 286108 h 574851"/>
                <a:gd name="connsiteX14" fmla="*/ 438412 w 645828"/>
                <a:gd name="connsiteY14" fmla="*/ 286108 h 574851"/>
                <a:gd name="connsiteX15" fmla="*/ 435777 w 645828"/>
                <a:gd name="connsiteY15" fmla="*/ 288743 h 574851"/>
                <a:gd name="connsiteX16" fmla="*/ 433211 w 645828"/>
                <a:gd name="connsiteY16" fmla="*/ 294013 h 574851"/>
                <a:gd name="connsiteX17" fmla="*/ 430576 w 645828"/>
                <a:gd name="connsiteY17" fmla="*/ 296648 h 574851"/>
                <a:gd name="connsiteX18" fmla="*/ 427941 w 645828"/>
                <a:gd name="connsiteY18" fmla="*/ 301918 h 574851"/>
                <a:gd name="connsiteX19" fmla="*/ 427941 w 645828"/>
                <a:gd name="connsiteY19" fmla="*/ 304484 h 574851"/>
                <a:gd name="connsiteX20" fmla="*/ 425306 w 645828"/>
                <a:gd name="connsiteY20" fmla="*/ 307119 h 574851"/>
                <a:gd name="connsiteX21" fmla="*/ 427941 w 645828"/>
                <a:gd name="connsiteY21" fmla="*/ 309754 h 574851"/>
                <a:gd name="connsiteX22" fmla="*/ 427941 w 645828"/>
                <a:gd name="connsiteY22" fmla="*/ 312389 h 574851"/>
                <a:gd name="connsiteX23" fmla="*/ 430576 w 645828"/>
                <a:gd name="connsiteY23" fmla="*/ 315024 h 574851"/>
                <a:gd name="connsiteX24" fmla="*/ 433211 w 645828"/>
                <a:gd name="connsiteY24" fmla="*/ 315024 h 574851"/>
                <a:gd name="connsiteX25" fmla="*/ 435777 w 645828"/>
                <a:gd name="connsiteY25" fmla="*/ 315024 h 574851"/>
                <a:gd name="connsiteX26" fmla="*/ 438412 w 645828"/>
                <a:gd name="connsiteY26" fmla="*/ 317659 h 574851"/>
                <a:gd name="connsiteX27" fmla="*/ 438412 w 645828"/>
                <a:gd name="connsiteY27" fmla="*/ 320225 h 574851"/>
                <a:gd name="connsiteX28" fmla="*/ 438412 w 645828"/>
                <a:gd name="connsiteY28" fmla="*/ 322860 h 574851"/>
                <a:gd name="connsiteX29" fmla="*/ 430576 w 645828"/>
                <a:gd name="connsiteY29" fmla="*/ 325495 h 574851"/>
                <a:gd name="connsiteX30" fmla="*/ 422670 w 645828"/>
                <a:gd name="connsiteY30" fmla="*/ 338601 h 574851"/>
                <a:gd name="connsiteX31" fmla="*/ 422670 w 645828"/>
                <a:gd name="connsiteY31" fmla="*/ 351776 h 574851"/>
                <a:gd name="connsiteX32" fmla="*/ 430576 w 645828"/>
                <a:gd name="connsiteY32" fmla="*/ 359612 h 574851"/>
                <a:gd name="connsiteX33" fmla="*/ 433211 w 645828"/>
                <a:gd name="connsiteY33" fmla="*/ 370152 h 574851"/>
                <a:gd name="connsiteX34" fmla="*/ 427941 w 645828"/>
                <a:gd name="connsiteY34" fmla="*/ 375352 h 574851"/>
                <a:gd name="connsiteX35" fmla="*/ 430576 w 645828"/>
                <a:gd name="connsiteY35" fmla="*/ 385892 h 574851"/>
                <a:gd name="connsiteX36" fmla="*/ 438412 w 645828"/>
                <a:gd name="connsiteY36" fmla="*/ 383257 h 574851"/>
                <a:gd name="connsiteX37" fmla="*/ 441047 w 645828"/>
                <a:gd name="connsiteY37" fmla="*/ 391163 h 574851"/>
                <a:gd name="connsiteX38" fmla="*/ 435777 w 645828"/>
                <a:gd name="connsiteY38" fmla="*/ 393728 h 574851"/>
                <a:gd name="connsiteX39" fmla="*/ 404293 w 645828"/>
                <a:gd name="connsiteY39" fmla="*/ 406903 h 574851"/>
                <a:gd name="connsiteX40" fmla="*/ 409564 w 645828"/>
                <a:gd name="connsiteY40" fmla="*/ 574852 h 574851"/>
                <a:gd name="connsiteX41" fmla="*/ 2635 w 645828"/>
                <a:gd name="connsiteY41" fmla="*/ 569651 h 574851"/>
                <a:gd name="connsiteX42" fmla="*/ 2635 w 645828"/>
                <a:gd name="connsiteY42" fmla="*/ 286108 h 574851"/>
                <a:gd name="connsiteX43" fmla="*/ 0 w 645828"/>
                <a:gd name="connsiteY43" fmla="*/ 120795 h 574851"/>
                <a:gd name="connsiteX44" fmla="*/ 141745 w 645828"/>
                <a:gd name="connsiteY44" fmla="*/ 120795 h 574851"/>
                <a:gd name="connsiteX45" fmla="*/ 141745 w 645828"/>
                <a:gd name="connsiteY45" fmla="*/ 0 h 574851"/>
                <a:gd name="connsiteX46" fmla="*/ 212618 w 645828"/>
                <a:gd name="connsiteY46" fmla="*/ 0 h 574851"/>
                <a:gd name="connsiteX47" fmla="*/ 404293 w 645828"/>
                <a:gd name="connsiteY47" fmla="*/ 0 h 574851"/>
                <a:gd name="connsiteX48" fmla="*/ 645829 w 645828"/>
                <a:gd name="connsiteY48" fmla="*/ 2635 h 574851"/>
                <a:gd name="connsiteX49" fmla="*/ 645829 w 645828"/>
                <a:gd name="connsiteY49" fmla="*/ 291378 h 574851"/>
                <a:gd name="connsiteX50" fmla="*/ 501448 w 645828"/>
                <a:gd name="connsiteY50" fmla="*/ 288743 h 574851"/>
                <a:gd name="connsiteX51" fmla="*/ 501448 w 645828"/>
                <a:gd name="connsiteY51" fmla="*/ 288743 h 5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45828" h="574851">
                  <a:moveTo>
                    <a:pt x="501448" y="288743"/>
                  </a:moveTo>
                  <a:lnTo>
                    <a:pt x="496178" y="288743"/>
                  </a:lnTo>
                  <a:lnTo>
                    <a:pt x="493543" y="288743"/>
                  </a:lnTo>
                  <a:lnTo>
                    <a:pt x="485707" y="288743"/>
                  </a:lnTo>
                  <a:lnTo>
                    <a:pt x="483072" y="286108"/>
                  </a:lnTo>
                  <a:lnTo>
                    <a:pt x="477801" y="286108"/>
                  </a:lnTo>
                  <a:lnTo>
                    <a:pt x="472531" y="286108"/>
                  </a:lnTo>
                  <a:lnTo>
                    <a:pt x="467330" y="286108"/>
                  </a:lnTo>
                  <a:lnTo>
                    <a:pt x="462059" y="286108"/>
                  </a:lnTo>
                  <a:lnTo>
                    <a:pt x="456789" y="286108"/>
                  </a:lnTo>
                  <a:lnTo>
                    <a:pt x="454154" y="286108"/>
                  </a:lnTo>
                  <a:lnTo>
                    <a:pt x="451588" y="286108"/>
                  </a:lnTo>
                  <a:lnTo>
                    <a:pt x="448953" y="286108"/>
                  </a:lnTo>
                  <a:lnTo>
                    <a:pt x="441047" y="286108"/>
                  </a:lnTo>
                  <a:lnTo>
                    <a:pt x="438412" y="286108"/>
                  </a:lnTo>
                  <a:lnTo>
                    <a:pt x="435777" y="288743"/>
                  </a:lnTo>
                  <a:lnTo>
                    <a:pt x="433211" y="294013"/>
                  </a:lnTo>
                  <a:lnTo>
                    <a:pt x="430576" y="296648"/>
                  </a:lnTo>
                  <a:lnTo>
                    <a:pt x="427941" y="301918"/>
                  </a:lnTo>
                  <a:lnTo>
                    <a:pt x="427941" y="304484"/>
                  </a:lnTo>
                  <a:lnTo>
                    <a:pt x="425306" y="307119"/>
                  </a:lnTo>
                  <a:lnTo>
                    <a:pt x="427941" y="309754"/>
                  </a:lnTo>
                  <a:lnTo>
                    <a:pt x="427941" y="312389"/>
                  </a:lnTo>
                  <a:lnTo>
                    <a:pt x="430576" y="315024"/>
                  </a:lnTo>
                  <a:lnTo>
                    <a:pt x="433211" y="315024"/>
                  </a:lnTo>
                  <a:lnTo>
                    <a:pt x="435777" y="315024"/>
                  </a:lnTo>
                  <a:lnTo>
                    <a:pt x="438412" y="317659"/>
                  </a:lnTo>
                  <a:lnTo>
                    <a:pt x="438412" y="320225"/>
                  </a:lnTo>
                  <a:lnTo>
                    <a:pt x="438412" y="322860"/>
                  </a:lnTo>
                  <a:lnTo>
                    <a:pt x="430576" y="325495"/>
                  </a:lnTo>
                  <a:lnTo>
                    <a:pt x="422670" y="338601"/>
                  </a:lnTo>
                  <a:lnTo>
                    <a:pt x="422670" y="351776"/>
                  </a:lnTo>
                  <a:lnTo>
                    <a:pt x="430576" y="359612"/>
                  </a:lnTo>
                  <a:lnTo>
                    <a:pt x="433211" y="370152"/>
                  </a:lnTo>
                  <a:lnTo>
                    <a:pt x="427941" y="375352"/>
                  </a:lnTo>
                  <a:lnTo>
                    <a:pt x="430576" y="385892"/>
                  </a:lnTo>
                  <a:lnTo>
                    <a:pt x="438412" y="383257"/>
                  </a:lnTo>
                  <a:lnTo>
                    <a:pt x="441047" y="391163"/>
                  </a:lnTo>
                  <a:lnTo>
                    <a:pt x="435777" y="393728"/>
                  </a:lnTo>
                  <a:lnTo>
                    <a:pt x="404293" y="406903"/>
                  </a:lnTo>
                  <a:lnTo>
                    <a:pt x="409564" y="574852"/>
                  </a:lnTo>
                  <a:lnTo>
                    <a:pt x="2635" y="569651"/>
                  </a:lnTo>
                  <a:lnTo>
                    <a:pt x="2635" y="286108"/>
                  </a:lnTo>
                  <a:lnTo>
                    <a:pt x="0" y="120795"/>
                  </a:lnTo>
                  <a:lnTo>
                    <a:pt x="141745" y="120795"/>
                  </a:lnTo>
                  <a:lnTo>
                    <a:pt x="141745" y="0"/>
                  </a:lnTo>
                  <a:lnTo>
                    <a:pt x="212618" y="0"/>
                  </a:lnTo>
                  <a:lnTo>
                    <a:pt x="404293" y="0"/>
                  </a:lnTo>
                  <a:lnTo>
                    <a:pt x="645829" y="2635"/>
                  </a:lnTo>
                  <a:lnTo>
                    <a:pt x="645829" y="291378"/>
                  </a:lnTo>
                  <a:lnTo>
                    <a:pt x="501448" y="288743"/>
                  </a:lnTo>
                  <a:lnTo>
                    <a:pt x="501448" y="288743"/>
                  </a:lnTo>
                  <a:close/>
                </a:path>
              </a:pathLst>
            </a:custGeom>
            <a:grpFill/>
            <a:ln w="9845" cap="rnd">
              <a:solidFill>
                <a:srgbClr val="FFFFFF"/>
              </a:solidFill>
              <a:prstDash val="solid"/>
              <a:round/>
            </a:ln>
          </p:spPr>
          <p:txBody>
            <a:bodyPr rtlCol="0" anchor="ctr"/>
            <a:lstStyle/>
            <a:p>
              <a:endParaRPr lang="en-US"/>
            </a:p>
          </p:txBody>
        </p:sp>
        <p:sp>
          <p:nvSpPr>
            <p:cNvPr id="99" name="Freeform 98" descr="Whitley County">
              <a:extLst>
                <a:ext uri="{FF2B5EF4-FFF2-40B4-BE49-F238E27FC236}">
                  <a16:creationId xmlns:a16="http://schemas.microsoft.com/office/drawing/2014/main" id="{E2A16BAE-813B-B423-6187-CA42F0CD73C4}"/>
                </a:ext>
              </a:extLst>
            </p:cNvPr>
            <p:cNvSpPr/>
            <p:nvPr/>
          </p:nvSpPr>
          <p:spPr>
            <a:xfrm>
              <a:off x="7204859" y="1000824"/>
              <a:ext cx="467260" cy="483041"/>
            </a:xfrm>
            <a:custGeom>
              <a:avLst/>
              <a:gdLst>
                <a:gd name="connsiteX0" fmla="*/ 467261 w 467260"/>
                <a:gd name="connsiteY0" fmla="*/ 47292 h 483041"/>
                <a:gd name="connsiteX1" fmla="*/ 464694 w 467260"/>
                <a:gd name="connsiteY1" fmla="*/ 70868 h 483041"/>
                <a:gd name="connsiteX2" fmla="*/ 467261 w 467260"/>
                <a:gd name="connsiteY2" fmla="*/ 186393 h 483041"/>
                <a:gd name="connsiteX3" fmla="*/ 430506 w 467260"/>
                <a:gd name="connsiteY3" fmla="*/ 189028 h 483041"/>
                <a:gd name="connsiteX4" fmla="*/ 435777 w 467260"/>
                <a:gd name="connsiteY4" fmla="*/ 422644 h 483041"/>
                <a:gd name="connsiteX5" fmla="*/ 438412 w 467260"/>
                <a:gd name="connsiteY5" fmla="*/ 464666 h 483041"/>
                <a:gd name="connsiteX6" fmla="*/ 438412 w 467260"/>
                <a:gd name="connsiteY6" fmla="*/ 472502 h 483041"/>
                <a:gd name="connsiteX7" fmla="*/ 425305 w 467260"/>
                <a:gd name="connsiteY7" fmla="*/ 472502 h 483041"/>
                <a:gd name="connsiteX8" fmla="*/ 412130 w 467260"/>
                <a:gd name="connsiteY8" fmla="*/ 472502 h 483041"/>
                <a:gd name="connsiteX9" fmla="*/ 55131 w 467260"/>
                <a:gd name="connsiteY9" fmla="*/ 480407 h 483041"/>
                <a:gd name="connsiteX10" fmla="*/ 5201 w 467260"/>
                <a:gd name="connsiteY10" fmla="*/ 483042 h 483041"/>
                <a:gd name="connsiteX11" fmla="*/ 5201 w 467260"/>
                <a:gd name="connsiteY11" fmla="*/ 409538 h 483041"/>
                <a:gd name="connsiteX12" fmla="*/ 0 w 467260"/>
                <a:gd name="connsiteY12" fmla="*/ 194298 h 483041"/>
                <a:gd name="connsiteX13" fmla="*/ 41955 w 467260"/>
                <a:gd name="connsiteY13" fmla="*/ 191663 h 483041"/>
                <a:gd name="connsiteX14" fmla="*/ 41955 w 467260"/>
                <a:gd name="connsiteY14" fmla="*/ 2635 h 483041"/>
                <a:gd name="connsiteX15" fmla="*/ 183770 w 467260"/>
                <a:gd name="connsiteY15" fmla="*/ 0 h 483041"/>
                <a:gd name="connsiteX16" fmla="*/ 183770 w 467260"/>
                <a:gd name="connsiteY16" fmla="*/ 47292 h 483041"/>
                <a:gd name="connsiteX17" fmla="*/ 467261 w 467260"/>
                <a:gd name="connsiteY17" fmla="*/ 47292 h 483041"/>
                <a:gd name="connsiteX18" fmla="*/ 467261 w 467260"/>
                <a:gd name="connsiteY18" fmla="*/ 47292 h 4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7260" h="483041">
                  <a:moveTo>
                    <a:pt x="467261" y="47292"/>
                  </a:moveTo>
                  <a:lnTo>
                    <a:pt x="464694" y="70868"/>
                  </a:lnTo>
                  <a:lnTo>
                    <a:pt x="467261" y="186393"/>
                  </a:lnTo>
                  <a:lnTo>
                    <a:pt x="430506" y="189028"/>
                  </a:lnTo>
                  <a:lnTo>
                    <a:pt x="435777" y="422644"/>
                  </a:lnTo>
                  <a:lnTo>
                    <a:pt x="438412" y="464666"/>
                  </a:lnTo>
                  <a:lnTo>
                    <a:pt x="438412" y="472502"/>
                  </a:lnTo>
                  <a:lnTo>
                    <a:pt x="425305" y="472502"/>
                  </a:lnTo>
                  <a:lnTo>
                    <a:pt x="412130" y="472502"/>
                  </a:lnTo>
                  <a:lnTo>
                    <a:pt x="55131" y="480407"/>
                  </a:lnTo>
                  <a:lnTo>
                    <a:pt x="5201" y="483042"/>
                  </a:lnTo>
                  <a:lnTo>
                    <a:pt x="5201" y="409538"/>
                  </a:lnTo>
                  <a:lnTo>
                    <a:pt x="0" y="194298"/>
                  </a:lnTo>
                  <a:lnTo>
                    <a:pt x="41955" y="191663"/>
                  </a:lnTo>
                  <a:lnTo>
                    <a:pt x="41955" y="2635"/>
                  </a:lnTo>
                  <a:lnTo>
                    <a:pt x="183770" y="0"/>
                  </a:lnTo>
                  <a:lnTo>
                    <a:pt x="183770" y="47292"/>
                  </a:lnTo>
                  <a:lnTo>
                    <a:pt x="467261" y="47292"/>
                  </a:lnTo>
                  <a:lnTo>
                    <a:pt x="467261" y="47292"/>
                  </a:lnTo>
                  <a:close/>
                </a:path>
              </a:pathLst>
            </a:custGeom>
            <a:grpFill/>
            <a:ln w="9845" cap="rnd">
              <a:solidFill>
                <a:srgbClr val="FFFFFF"/>
              </a:solidFill>
              <a:prstDash val="solid"/>
              <a:round/>
            </a:ln>
          </p:spPr>
          <p:txBody>
            <a:bodyPr rtlCol="0" anchor="ctr"/>
            <a:lstStyle/>
            <a:p>
              <a:endParaRPr lang="en-US"/>
            </a:p>
          </p:txBody>
        </p:sp>
        <p:sp>
          <p:nvSpPr>
            <p:cNvPr id="100" name="Freeform 99" descr="Adams County">
              <a:extLst>
                <a:ext uri="{FF2B5EF4-FFF2-40B4-BE49-F238E27FC236}">
                  <a16:creationId xmlns:a16="http://schemas.microsoft.com/office/drawing/2014/main" id="{CD756790-AA2B-9B56-1673-BB2FB702BCF3}"/>
                </a:ext>
              </a:extLst>
            </p:cNvPr>
            <p:cNvSpPr/>
            <p:nvPr/>
          </p:nvSpPr>
          <p:spPr>
            <a:xfrm>
              <a:off x="7971421" y="1599321"/>
              <a:ext cx="346596" cy="585391"/>
            </a:xfrm>
            <a:custGeom>
              <a:avLst/>
              <a:gdLst>
                <a:gd name="connsiteX0" fmla="*/ 336056 w 346596"/>
                <a:gd name="connsiteY0" fmla="*/ 0 h 585391"/>
                <a:gd name="connsiteX1" fmla="*/ 341326 w 346596"/>
                <a:gd name="connsiteY1" fmla="*/ 317659 h 585391"/>
                <a:gd name="connsiteX2" fmla="*/ 346596 w 346596"/>
                <a:gd name="connsiteY2" fmla="*/ 574852 h 585391"/>
                <a:gd name="connsiteX3" fmla="*/ 13176 w 346596"/>
                <a:gd name="connsiteY3" fmla="*/ 585392 h 585391"/>
                <a:gd name="connsiteX4" fmla="*/ 0 w 346596"/>
                <a:gd name="connsiteY4" fmla="*/ 13106 h 585391"/>
                <a:gd name="connsiteX5" fmla="*/ 336056 w 346596"/>
                <a:gd name="connsiteY5" fmla="*/ 0 h 585391"/>
                <a:gd name="connsiteX6" fmla="*/ 336056 w 346596"/>
                <a:gd name="connsiteY6" fmla="*/ 0 h 58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596" h="585391">
                  <a:moveTo>
                    <a:pt x="336056" y="0"/>
                  </a:moveTo>
                  <a:lnTo>
                    <a:pt x="341326" y="317659"/>
                  </a:lnTo>
                  <a:lnTo>
                    <a:pt x="346596" y="574852"/>
                  </a:lnTo>
                  <a:lnTo>
                    <a:pt x="13176" y="585392"/>
                  </a:lnTo>
                  <a:lnTo>
                    <a:pt x="0" y="13106"/>
                  </a:lnTo>
                  <a:lnTo>
                    <a:pt x="336056" y="0"/>
                  </a:lnTo>
                  <a:lnTo>
                    <a:pt x="336056" y="0"/>
                  </a:lnTo>
                  <a:close/>
                </a:path>
              </a:pathLst>
            </a:custGeom>
            <a:grpFill/>
            <a:ln w="9845" cap="rnd">
              <a:solidFill>
                <a:srgbClr val="FFFFFF"/>
              </a:solidFill>
              <a:prstDash val="solid"/>
              <a:round/>
            </a:ln>
          </p:spPr>
          <p:txBody>
            <a:bodyPr rtlCol="0" anchor="ctr"/>
            <a:lstStyle/>
            <a:p>
              <a:endParaRPr lang="en-US"/>
            </a:p>
          </p:txBody>
        </p:sp>
        <p:sp>
          <p:nvSpPr>
            <p:cNvPr id="101" name="Freeform 100" descr="Allen County">
              <a:extLst>
                <a:ext uri="{FF2B5EF4-FFF2-40B4-BE49-F238E27FC236}">
                  <a16:creationId xmlns:a16="http://schemas.microsoft.com/office/drawing/2014/main" id="{6193C0E9-381B-58EC-019E-576B8629CC19}"/>
                </a:ext>
              </a:extLst>
            </p:cNvPr>
            <p:cNvSpPr/>
            <p:nvPr/>
          </p:nvSpPr>
          <p:spPr>
            <a:xfrm>
              <a:off x="7635365" y="1027105"/>
              <a:ext cx="672111" cy="590592"/>
            </a:xfrm>
            <a:custGeom>
              <a:avLst/>
              <a:gdLst>
                <a:gd name="connsiteX0" fmla="*/ 204782 w 672111"/>
                <a:gd name="connsiteY0" fmla="*/ 590592 h 590592"/>
                <a:gd name="connsiteX1" fmla="*/ 7906 w 672111"/>
                <a:gd name="connsiteY1" fmla="*/ 590592 h 590592"/>
                <a:gd name="connsiteX2" fmla="*/ 7906 w 672111"/>
                <a:gd name="connsiteY2" fmla="*/ 446221 h 590592"/>
                <a:gd name="connsiteX3" fmla="*/ 7906 w 672111"/>
                <a:gd name="connsiteY3" fmla="*/ 438385 h 590592"/>
                <a:gd name="connsiteX4" fmla="*/ 5270 w 672111"/>
                <a:gd name="connsiteY4" fmla="*/ 396363 h 590592"/>
                <a:gd name="connsiteX5" fmla="*/ 0 w 672111"/>
                <a:gd name="connsiteY5" fmla="*/ 162747 h 590592"/>
                <a:gd name="connsiteX6" fmla="*/ 36754 w 672111"/>
                <a:gd name="connsiteY6" fmla="*/ 160113 h 590592"/>
                <a:gd name="connsiteX7" fmla="*/ 34188 w 672111"/>
                <a:gd name="connsiteY7" fmla="*/ 44587 h 590592"/>
                <a:gd name="connsiteX8" fmla="*/ 36754 w 672111"/>
                <a:gd name="connsiteY8" fmla="*/ 21011 h 590592"/>
                <a:gd name="connsiteX9" fmla="*/ 178569 w 672111"/>
                <a:gd name="connsiteY9" fmla="*/ 18376 h 590592"/>
                <a:gd name="connsiteX10" fmla="*/ 659005 w 672111"/>
                <a:gd name="connsiteY10" fmla="*/ 0 h 590592"/>
                <a:gd name="connsiteX11" fmla="*/ 661640 w 672111"/>
                <a:gd name="connsiteY11" fmla="*/ 31482 h 590592"/>
                <a:gd name="connsiteX12" fmla="*/ 666911 w 672111"/>
                <a:gd name="connsiteY12" fmla="*/ 286108 h 590592"/>
                <a:gd name="connsiteX13" fmla="*/ 669546 w 672111"/>
                <a:gd name="connsiteY13" fmla="*/ 461962 h 590592"/>
                <a:gd name="connsiteX14" fmla="*/ 672112 w 672111"/>
                <a:gd name="connsiteY14" fmla="*/ 572217 h 590592"/>
                <a:gd name="connsiteX15" fmla="*/ 336056 w 672111"/>
                <a:gd name="connsiteY15" fmla="*/ 585322 h 590592"/>
                <a:gd name="connsiteX16" fmla="*/ 217958 w 672111"/>
                <a:gd name="connsiteY16" fmla="*/ 587957 h 590592"/>
                <a:gd name="connsiteX17" fmla="*/ 204782 w 672111"/>
                <a:gd name="connsiteY17" fmla="*/ 590592 h 590592"/>
                <a:gd name="connsiteX18" fmla="*/ 204782 w 672111"/>
                <a:gd name="connsiteY18" fmla="*/ 590592 h 59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2111" h="590592">
                  <a:moveTo>
                    <a:pt x="204782" y="590592"/>
                  </a:moveTo>
                  <a:lnTo>
                    <a:pt x="7906" y="590592"/>
                  </a:lnTo>
                  <a:lnTo>
                    <a:pt x="7906" y="446221"/>
                  </a:lnTo>
                  <a:lnTo>
                    <a:pt x="7906" y="438385"/>
                  </a:lnTo>
                  <a:lnTo>
                    <a:pt x="5270" y="396363"/>
                  </a:lnTo>
                  <a:lnTo>
                    <a:pt x="0" y="162747"/>
                  </a:lnTo>
                  <a:lnTo>
                    <a:pt x="36754" y="160113"/>
                  </a:lnTo>
                  <a:lnTo>
                    <a:pt x="34188" y="44587"/>
                  </a:lnTo>
                  <a:lnTo>
                    <a:pt x="36754" y="21011"/>
                  </a:lnTo>
                  <a:lnTo>
                    <a:pt x="178569" y="18376"/>
                  </a:lnTo>
                  <a:lnTo>
                    <a:pt x="659005" y="0"/>
                  </a:lnTo>
                  <a:lnTo>
                    <a:pt x="661640" y="31482"/>
                  </a:lnTo>
                  <a:lnTo>
                    <a:pt x="666911" y="286108"/>
                  </a:lnTo>
                  <a:lnTo>
                    <a:pt x="669546" y="461962"/>
                  </a:lnTo>
                  <a:lnTo>
                    <a:pt x="672112" y="572217"/>
                  </a:lnTo>
                  <a:lnTo>
                    <a:pt x="336056" y="585322"/>
                  </a:lnTo>
                  <a:lnTo>
                    <a:pt x="217958" y="587957"/>
                  </a:lnTo>
                  <a:lnTo>
                    <a:pt x="204782" y="590592"/>
                  </a:lnTo>
                  <a:lnTo>
                    <a:pt x="204782" y="590592"/>
                  </a:lnTo>
                  <a:close/>
                </a:path>
              </a:pathLst>
            </a:custGeom>
            <a:grpFill/>
            <a:ln w="9845" cap="rnd">
              <a:solidFill>
                <a:srgbClr val="FFFFFF"/>
              </a:solidFill>
              <a:prstDash val="solid"/>
              <a:round/>
            </a:ln>
          </p:spPr>
          <p:txBody>
            <a:bodyPr rtlCol="0" anchor="ctr"/>
            <a:lstStyle/>
            <a:p>
              <a:endParaRPr lang="en-US"/>
            </a:p>
          </p:txBody>
        </p:sp>
        <p:sp>
          <p:nvSpPr>
            <p:cNvPr id="102" name="Freeform 101" descr="Bartholomew County">
              <a:extLst>
                <a:ext uri="{FF2B5EF4-FFF2-40B4-BE49-F238E27FC236}">
                  <a16:creationId xmlns:a16="http://schemas.microsoft.com/office/drawing/2014/main" id="{AE99DD2E-BD8E-4A5F-87DA-A38C2E92A82A}"/>
                </a:ext>
              </a:extLst>
            </p:cNvPr>
            <p:cNvSpPr/>
            <p:nvPr/>
          </p:nvSpPr>
          <p:spPr>
            <a:xfrm>
              <a:off x="6721718" y="4192741"/>
              <a:ext cx="511989" cy="517158"/>
            </a:xfrm>
            <a:custGeom>
              <a:avLst/>
              <a:gdLst>
                <a:gd name="connsiteX0" fmla="*/ 0 w 511989"/>
                <a:gd name="connsiteY0" fmla="*/ 10540 h 517158"/>
                <a:gd name="connsiteX1" fmla="*/ 136544 w 511989"/>
                <a:gd name="connsiteY1" fmla="*/ 7905 h 517158"/>
                <a:gd name="connsiteX2" fmla="*/ 139179 w 511989"/>
                <a:gd name="connsiteY2" fmla="*/ 7905 h 517158"/>
                <a:gd name="connsiteX3" fmla="*/ 170663 w 511989"/>
                <a:gd name="connsiteY3" fmla="*/ 5270 h 517158"/>
                <a:gd name="connsiteX4" fmla="*/ 291466 w 511989"/>
                <a:gd name="connsiteY4" fmla="*/ 2635 h 517158"/>
                <a:gd name="connsiteX5" fmla="*/ 294101 w 511989"/>
                <a:gd name="connsiteY5" fmla="*/ 2635 h 517158"/>
                <a:gd name="connsiteX6" fmla="*/ 511989 w 511989"/>
                <a:gd name="connsiteY6" fmla="*/ 0 h 517158"/>
                <a:gd name="connsiteX7" fmla="*/ 509354 w 511989"/>
                <a:gd name="connsiteY7" fmla="*/ 262532 h 517158"/>
                <a:gd name="connsiteX8" fmla="*/ 509354 w 511989"/>
                <a:gd name="connsiteY8" fmla="*/ 267802 h 517158"/>
                <a:gd name="connsiteX9" fmla="*/ 511989 w 511989"/>
                <a:gd name="connsiteY9" fmla="*/ 357046 h 517158"/>
                <a:gd name="connsiteX10" fmla="*/ 367609 w 511989"/>
                <a:gd name="connsiteY10" fmla="*/ 362247 h 517158"/>
                <a:gd name="connsiteX11" fmla="*/ 367609 w 511989"/>
                <a:gd name="connsiteY11" fmla="*/ 462031 h 517158"/>
                <a:gd name="connsiteX12" fmla="*/ 338691 w 511989"/>
                <a:gd name="connsiteY12" fmla="*/ 459396 h 517158"/>
                <a:gd name="connsiteX13" fmla="*/ 286195 w 511989"/>
                <a:gd name="connsiteY13" fmla="*/ 493512 h 517158"/>
                <a:gd name="connsiteX14" fmla="*/ 288830 w 511989"/>
                <a:gd name="connsiteY14" fmla="*/ 506618 h 517158"/>
                <a:gd name="connsiteX15" fmla="*/ 10541 w 511989"/>
                <a:gd name="connsiteY15" fmla="*/ 517158 h 517158"/>
                <a:gd name="connsiteX16" fmla="*/ 7905 w 511989"/>
                <a:gd name="connsiteY16" fmla="*/ 493512 h 517158"/>
                <a:gd name="connsiteX17" fmla="*/ 7905 w 511989"/>
                <a:gd name="connsiteY17" fmla="*/ 325495 h 517158"/>
                <a:gd name="connsiteX18" fmla="*/ 0 w 511989"/>
                <a:gd name="connsiteY18" fmla="*/ 10540 h 517158"/>
                <a:gd name="connsiteX19" fmla="*/ 0 w 511989"/>
                <a:gd name="connsiteY19" fmla="*/ 10540 h 51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989" h="517158">
                  <a:moveTo>
                    <a:pt x="0" y="10540"/>
                  </a:moveTo>
                  <a:lnTo>
                    <a:pt x="136544" y="7905"/>
                  </a:lnTo>
                  <a:lnTo>
                    <a:pt x="139179" y="7905"/>
                  </a:lnTo>
                  <a:lnTo>
                    <a:pt x="170663" y="5270"/>
                  </a:lnTo>
                  <a:lnTo>
                    <a:pt x="291466" y="2635"/>
                  </a:lnTo>
                  <a:lnTo>
                    <a:pt x="294101" y="2635"/>
                  </a:lnTo>
                  <a:lnTo>
                    <a:pt x="511989" y="0"/>
                  </a:lnTo>
                  <a:lnTo>
                    <a:pt x="509354" y="262532"/>
                  </a:lnTo>
                  <a:lnTo>
                    <a:pt x="509354" y="267802"/>
                  </a:lnTo>
                  <a:lnTo>
                    <a:pt x="511989" y="357046"/>
                  </a:lnTo>
                  <a:lnTo>
                    <a:pt x="367609" y="362247"/>
                  </a:lnTo>
                  <a:lnTo>
                    <a:pt x="367609" y="462031"/>
                  </a:lnTo>
                  <a:lnTo>
                    <a:pt x="338691" y="459396"/>
                  </a:lnTo>
                  <a:lnTo>
                    <a:pt x="286195" y="493512"/>
                  </a:lnTo>
                  <a:lnTo>
                    <a:pt x="288830" y="506618"/>
                  </a:lnTo>
                  <a:lnTo>
                    <a:pt x="10541" y="517158"/>
                  </a:lnTo>
                  <a:lnTo>
                    <a:pt x="7905" y="493512"/>
                  </a:lnTo>
                  <a:lnTo>
                    <a:pt x="7905" y="325495"/>
                  </a:lnTo>
                  <a:lnTo>
                    <a:pt x="0" y="10540"/>
                  </a:lnTo>
                  <a:lnTo>
                    <a:pt x="0" y="10540"/>
                  </a:lnTo>
                  <a:close/>
                </a:path>
              </a:pathLst>
            </a:custGeom>
            <a:grpFill/>
            <a:ln w="9845" cap="rnd">
              <a:solidFill>
                <a:srgbClr val="FFFFFF"/>
              </a:solidFill>
              <a:prstDash val="solid"/>
              <a:round/>
            </a:ln>
          </p:spPr>
          <p:txBody>
            <a:bodyPr rtlCol="0" anchor="ctr"/>
            <a:lstStyle/>
            <a:p>
              <a:endParaRPr lang="en-US"/>
            </a:p>
          </p:txBody>
        </p:sp>
        <p:sp>
          <p:nvSpPr>
            <p:cNvPr id="103" name="Freeform 102" descr="Benton County">
              <a:extLst>
                <a:ext uri="{FF2B5EF4-FFF2-40B4-BE49-F238E27FC236}">
                  <a16:creationId xmlns:a16="http://schemas.microsoft.com/office/drawing/2014/main" id="{C0162A4B-BB86-CED3-AE7D-691E5D077DC1}"/>
                </a:ext>
              </a:extLst>
            </p:cNvPr>
            <p:cNvSpPr/>
            <p:nvPr/>
          </p:nvSpPr>
          <p:spPr>
            <a:xfrm>
              <a:off x="4910234" y="1914345"/>
              <a:ext cx="543472" cy="433114"/>
            </a:xfrm>
            <a:custGeom>
              <a:avLst/>
              <a:gdLst>
                <a:gd name="connsiteX0" fmla="*/ 540838 w 543472"/>
                <a:gd name="connsiteY0" fmla="*/ 288743 h 433114"/>
                <a:gd name="connsiteX1" fmla="*/ 543473 w 543472"/>
                <a:gd name="connsiteY1" fmla="*/ 433115 h 433114"/>
                <a:gd name="connsiteX2" fmla="*/ 0 w 543472"/>
                <a:gd name="connsiteY2" fmla="*/ 425210 h 433114"/>
                <a:gd name="connsiteX3" fmla="*/ 2635 w 543472"/>
                <a:gd name="connsiteY3" fmla="*/ 401564 h 433114"/>
                <a:gd name="connsiteX4" fmla="*/ 7836 w 543472"/>
                <a:gd name="connsiteY4" fmla="*/ 0 h 433114"/>
                <a:gd name="connsiteX5" fmla="*/ 328150 w 543472"/>
                <a:gd name="connsiteY5" fmla="*/ 2635 h 433114"/>
                <a:gd name="connsiteX6" fmla="*/ 540838 w 543472"/>
                <a:gd name="connsiteY6" fmla="*/ 5201 h 433114"/>
                <a:gd name="connsiteX7" fmla="*/ 540838 w 543472"/>
                <a:gd name="connsiteY7" fmla="*/ 288743 h 433114"/>
                <a:gd name="connsiteX8" fmla="*/ 540838 w 543472"/>
                <a:gd name="connsiteY8" fmla="*/ 288743 h 4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472" h="433114">
                  <a:moveTo>
                    <a:pt x="540838" y="288743"/>
                  </a:moveTo>
                  <a:lnTo>
                    <a:pt x="543473" y="433115"/>
                  </a:lnTo>
                  <a:lnTo>
                    <a:pt x="0" y="425210"/>
                  </a:lnTo>
                  <a:lnTo>
                    <a:pt x="2635" y="401564"/>
                  </a:lnTo>
                  <a:lnTo>
                    <a:pt x="7836" y="0"/>
                  </a:lnTo>
                  <a:lnTo>
                    <a:pt x="328150" y="2635"/>
                  </a:lnTo>
                  <a:lnTo>
                    <a:pt x="540838" y="5201"/>
                  </a:lnTo>
                  <a:lnTo>
                    <a:pt x="540838" y="288743"/>
                  </a:lnTo>
                  <a:lnTo>
                    <a:pt x="540838" y="288743"/>
                  </a:lnTo>
                  <a:close/>
                </a:path>
              </a:pathLst>
            </a:custGeom>
            <a:grpFill/>
            <a:ln w="9845" cap="rnd">
              <a:solidFill>
                <a:srgbClr val="FFFFFF"/>
              </a:solidFill>
              <a:prstDash val="solid"/>
              <a:round/>
            </a:ln>
          </p:spPr>
          <p:txBody>
            <a:bodyPr rtlCol="0" anchor="ctr"/>
            <a:lstStyle/>
            <a:p>
              <a:endParaRPr lang="en-US"/>
            </a:p>
          </p:txBody>
        </p:sp>
        <p:sp>
          <p:nvSpPr>
            <p:cNvPr id="104" name="Freeform 103" descr="Blackford County">
              <a:extLst>
                <a:ext uri="{FF2B5EF4-FFF2-40B4-BE49-F238E27FC236}">
                  <a16:creationId xmlns:a16="http://schemas.microsoft.com/office/drawing/2014/main" id="{1EAF9C59-5F24-62CC-3C12-A4CCEC0B77C9}"/>
                </a:ext>
              </a:extLst>
            </p:cNvPr>
            <p:cNvSpPr/>
            <p:nvPr/>
          </p:nvSpPr>
          <p:spPr>
            <a:xfrm>
              <a:off x="7511997" y="2189914"/>
              <a:ext cx="309773" cy="312389"/>
            </a:xfrm>
            <a:custGeom>
              <a:avLst/>
              <a:gdLst>
                <a:gd name="connsiteX0" fmla="*/ 307207 w 309773"/>
                <a:gd name="connsiteY0" fmla="*/ 0 h 312389"/>
                <a:gd name="connsiteX1" fmla="*/ 309773 w 309773"/>
                <a:gd name="connsiteY1" fmla="*/ 144372 h 312389"/>
                <a:gd name="connsiteX2" fmla="*/ 301937 w 309773"/>
                <a:gd name="connsiteY2" fmla="*/ 144372 h 312389"/>
                <a:gd name="connsiteX3" fmla="*/ 304572 w 309773"/>
                <a:gd name="connsiteY3" fmla="*/ 301918 h 312389"/>
                <a:gd name="connsiteX4" fmla="*/ 304572 w 309773"/>
                <a:gd name="connsiteY4" fmla="*/ 304554 h 312389"/>
                <a:gd name="connsiteX5" fmla="*/ 304572 w 309773"/>
                <a:gd name="connsiteY5" fmla="*/ 307119 h 312389"/>
                <a:gd name="connsiteX6" fmla="*/ 299302 w 309773"/>
                <a:gd name="connsiteY6" fmla="*/ 307119 h 312389"/>
                <a:gd name="connsiteX7" fmla="*/ 291396 w 309773"/>
                <a:gd name="connsiteY7" fmla="*/ 307119 h 312389"/>
                <a:gd name="connsiteX8" fmla="*/ 288831 w 309773"/>
                <a:gd name="connsiteY8" fmla="*/ 307119 h 312389"/>
                <a:gd name="connsiteX9" fmla="*/ 7906 w 309773"/>
                <a:gd name="connsiteY9" fmla="*/ 312389 h 312389"/>
                <a:gd name="connsiteX10" fmla="*/ 0 w 309773"/>
                <a:gd name="connsiteY10" fmla="*/ 2635 h 312389"/>
                <a:gd name="connsiteX11" fmla="*/ 307207 w 309773"/>
                <a:gd name="connsiteY11" fmla="*/ 0 h 312389"/>
                <a:gd name="connsiteX12" fmla="*/ 307207 w 309773"/>
                <a:gd name="connsiteY12" fmla="*/ 0 h 3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9773" h="312389">
                  <a:moveTo>
                    <a:pt x="307207" y="0"/>
                  </a:moveTo>
                  <a:lnTo>
                    <a:pt x="309773" y="144372"/>
                  </a:lnTo>
                  <a:lnTo>
                    <a:pt x="301937" y="144372"/>
                  </a:lnTo>
                  <a:lnTo>
                    <a:pt x="304572" y="301918"/>
                  </a:lnTo>
                  <a:lnTo>
                    <a:pt x="304572" y="304554"/>
                  </a:lnTo>
                  <a:lnTo>
                    <a:pt x="304572" y="307119"/>
                  </a:lnTo>
                  <a:lnTo>
                    <a:pt x="299302" y="307119"/>
                  </a:lnTo>
                  <a:lnTo>
                    <a:pt x="291396" y="307119"/>
                  </a:lnTo>
                  <a:lnTo>
                    <a:pt x="288831" y="307119"/>
                  </a:lnTo>
                  <a:lnTo>
                    <a:pt x="7906" y="312389"/>
                  </a:lnTo>
                  <a:lnTo>
                    <a:pt x="0" y="2635"/>
                  </a:lnTo>
                  <a:lnTo>
                    <a:pt x="307207" y="0"/>
                  </a:lnTo>
                  <a:lnTo>
                    <a:pt x="307207" y="0"/>
                  </a:lnTo>
                  <a:close/>
                </a:path>
              </a:pathLst>
            </a:custGeom>
            <a:grpFill/>
            <a:ln w="9845" cap="rnd">
              <a:solidFill>
                <a:srgbClr val="FFFFFF"/>
              </a:solidFill>
              <a:prstDash val="solid"/>
              <a:round/>
            </a:ln>
          </p:spPr>
          <p:txBody>
            <a:bodyPr rtlCol="0" anchor="ctr"/>
            <a:lstStyle/>
            <a:p>
              <a:endParaRPr lang="en-US"/>
            </a:p>
          </p:txBody>
        </p:sp>
        <p:sp>
          <p:nvSpPr>
            <p:cNvPr id="105" name="Freeform 104" descr="Boone County">
              <a:extLst>
                <a:ext uri="{FF2B5EF4-FFF2-40B4-BE49-F238E27FC236}">
                  <a16:creationId xmlns:a16="http://schemas.microsoft.com/office/drawing/2014/main" id="{9D27328B-06F4-3049-3305-4D0631C15B49}"/>
                </a:ext>
              </a:extLst>
            </p:cNvPr>
            <p:cNvSpPr/>
            <p:nvPr/>
          </p:nvSpPr>
          <p:spPr>
            <a:xfrm>
              <a:off x="5949885" y="2833068"/>
              <a:ext cx="574956" cy="422574"/>
            </a:xfrm>
            <a:custGeom>
              <a:avLst/>
              <a:gdLst>
                <a:gd name="connsiteX0" fmla="*/ 569686 w 574956"/>
                <a:gd name="connsiteY0" fmla="*/ 0 h 422574"/>
                <a:gd name="connsiteX1" fmla="*/ 569686 w 574956"/>
                <a:gd name="connsiteY1" fmla="*/ 57763 h 422574"/>
                <a:gd name="connsiteX2" fmla="*/ 569686 w 574956"/>
                <a:gd name="connsiteY2" fmla="*/ 83974 h 422574"/>
                <a:gd name="connsiteX3" fmla="*/ 572321 w 574956"/>
                <a:gd name="connsiteY3" fmla="*/ 309754 h 422574"/>
                <a:gd name="connsiteX4" fmla="*/ 572321 w 574956"/>
                <a:gd name="connsiteY4" fmla="*/ 317590 h 422574"/>
                <a:gd name="connsiteX5" fmla="*/ 572321 w 574956"/>
                <a:gd name="connsiteY5" fmla="*/ 370082 h 422574"/>
                <a:gd name="connsiteX6" fmla="*/ 572321 w 574956"/>
                <a:gd name="connsiteY6" fmla="*/ 375352 h 422574"/>
                <a:gd name="connsiteX7" fmla="*/ 572321 w 574956"/>
                <a:gd name="connsiteY7" fmla="*/ 377988 h 422574"/>
                <a:gd name="connsiteX8" fmla="*/ 574956 w 574956"/>
                <a:gd name="connsiteY8" fmla="*/ 417374 h 422574"/>
                <a:gd name="connsiteX9" fmla="*/ 572321 w 574956"/>
                <a:gd name="connsiteY9" fmla="*/ 417374 h 422574"/>
                <a:gd name="connsiteX10" fmla="*/ 553944 w 574956"/>
                <a:gd name="connsiteY10" fmla="*/ 420009 h 422574"/>
                <a:gd name="connsiteX11" fmla="*/ 488342 w 574956"/>
                <a:gd name="connsiteY11" fmla="*/ 420009 h 422574"/>
                <a:gd name="connsiteX12" fmla="*/ 469965 w 574956"/>
                <a:gd name="connsiteY12" fmla="*/ 420009 h 422574"/>
                <a:gd name="connsiteX13" fmla="*/ 469965 w 574956"/>
                <a:gd name="connsiteY13" fmla="*/ 422575 h 422574"/>
                <a:gd name="connsiteX14" fmla="*/ 464695 w 574956"/>
                <a:gd name="connsiteY14" fmla="*/ 422575 h 422574"/>
                <a:gd name="connsiteX15" fmla="*/ 441047 w 574956"/>
                <a:gd name="connsiteY15" fmla="*/ 422575 h 422574"/>
                <a:gd name="connsiteX16" fmla="*/ 0 w 574956"/>
                <a:gd name="connsiteY16" fmla="*/ 422575 h 422574"/>
                <a:gd name="connsiteX17" fmla="*/ 0 w 574956"/>
                <a:gd name="connsiteY17" fmla="*/ 2635 h 422574"/>
                <a:gd name="connsiteX18" fmla="*/ 372810 w 574956"/>
                <a:gd name="connsiteY18" fmla="*/ 5201 h 422574"/>
                <a:gd name="connsiteX19" fmla="*/ 422670 w 574956"/>
                <a:gd name="connsiteY19" fmla="*/ 5201 h 422574"/>
                <a:gd name="connsiteX20" fmla="*/ 425306 w 574956"/>
                <a:gd name="connsiteY20" fmla="*/ 5201 h 422574"/>
                <a:gd name="connsiteX21" fmla="*/ 569686 w 574956"/>
                <a:gd name="connsiteY21" fmla="*/ 0 h 422574"/>
                <a:gd name="connsiteX22" fmla="*/ 569686 w 574956"/>
                <a:gd name="connsiteY22" fmla="*/ 0 h 4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956" h="422574">
                  <a:moveTo>
                    <a:pt x="569686" y="0"/>
                  </a:moveTo>
                  <a:lnTo>
                    <a:pt x="569686" y="57763"/>
                  </a:lnTo>
                  <a:lnTo>
                    <a:pt x="569686" y="83974"/>
                  </a:lnTo>
                  <a:lnTo>
                    <a:pt x="572321" y="309754"/>
                  </a:lnTo>
                  <a:lnTo>
                    <a:pt x="572321" y="317590"/>
                  </a:lnTo>
                  <a:lnTo>
                    <a:pt x="572321" y="370082"/>
                  </a:lnTo>
                  <a:lnTo>
                    <a:pt x="572321" y="375352"/>
                  </a:lnTo>
                  <a:lnTo>
                    <a:pt x="572321" y="377988"/>
                  </a:lnTo>
                  <a:lnTo>
                    <a:pt x="574956" y="417374"/>
                  </a:lnTo>
                  <a:lnTo>
                    <a:pt x="572321" y="417374"/>
                  </a:lnTo>
                  <a:lnTo>
                    <a:pt x="553944" y="420009"/>
                  </a:lnTo>
                  <a:lnTo>
                    <a:pt x="488342" y="420009"/>
                  </a:lnTo>
                  <a:lnTo>
                    <a:pt x="469965" y="420009"/>
                  </a:lnTo>
                  <a:lnTo>
                    <a:pt x="469965" y="422575"/>
                  </a:lnTo>
                  <a:lnTo>
                    <a:pt x="464695" y="422575"/>
                  </a:lnTo>
                  <a:lnTo>
                    <a:pt x="441047" y="422575"/>
                  </a:lnTo>
                  <a:lnTo>
                    <a:pt x="0" y="422575"/>
                  </a:lnTo>
                  <a:lnTo>
                    <a:pt x="0" y="2635"/>
                  </a:lnTo>
                  <a:lnTo>
                    <a:pt x="372810" y="5201"/>
                  </a:lnTo>
                  <a:lnTo>
                    <a:pt x="422670" y="5201"/>
                  </a:lnTo>
                  <a:lnTo>
                    <a:pt x="425306" y="5201"/>
                  </a:lnTo>
                  <a:lnTo>
                    <a:pt x="569686" y="0"/>
                  </a:lnTo>
                  <a:lnTo>
                    <a:pt x="569686" y="0"/>
                  </a:lnTo>
                  <a:close/>
                </a:path>
              </a:pathLst>
            </a:custGeom>
            <a:grpFill/>
            <a:ln w="9845" cap="rnd">
              <a:solidFill>
                <a:srgbClr val="FFFFFF"/>
              </a:solidFill>
              <a:prstDash val="solid"/>
              <a:round/>
            </a:ln>
          </p:spPr>
          <p:txBody>
            <a:bodyPr rtlCol="0" anchor="ctr"/>
            <a:lstStyle/>
            <a:p>
              <a:endParaRPr lang="en-US"/>
            </a:p>
          </p:txBody>
        </p:sp>
      </p:grpSp>
      <p:sp>
        <p:nvSpPr>
          <p:cNvPr id="4" name="Footer Placeholder 3">
            <a:extLst>
              <a:ext uri="{FF2B5EF4-FFF2-40B4-BE49-F238E27FC236}">
                <a16:creationId xmlns:a16="http://schemas.microsoft.com/office/drawing/2014/main" id="{633AC70D-6FB2-BB9B-6422-8FAD153D8DC6}"/>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77559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DA49-AF8F-6E37-8B01-76033B9708A0}"/>
              </a:ext>
            </a:extLst>
          </p:cNvPr>
          <p:cNvSpPr>
            <a:spLocks noGrp="1"/>
          </p:cNvSpPr>
          <p:nvPr>
            <p:ph type="ctrTitle"/>
          </p:nvPr>
        </p:nvSpPr>
        <p:spPr>
          <a:xfrm>
            <a:off x="722140" y="2498316"/>
            <a:ext cx="6945672" cy="1736227"/>
          </a:xfrm>
        </p:spPr>
        <p:txBody>
          <a:bodyPr>
            <a:noAutofit/>
          </a:bodyPr>
          <a:lstStyle/>
          <a:p>
            <a:r>
              <a:rPr lang="en-US"/>
              <a:t>Presentation title, crimson with image</a:t>
            </a:r>
          </a:p>
        </p:txBody>
      </p:sp>
      <p:sp>
        <p:nvSpPr>
          <p:cNvPr id="3" name="Subtitle 2">
            <a:extLst>
              <a:ext uri="{FF2B5EF4-FFF2-40B4-BE49-F238E27FC236}">
                <a16:creationId xmlns:a16="http://schemas.microsoft.com/office/drawing/2014/main" id="{AF6595B8-2645-852B-1906-D1E3DE612A13}"/>
              </a:ext>
            </a:extLst>
          </p:cNvPr>
          <p:cNvSpPr>
            <a:spLocks noGrp="1"/>
          </p:cNvSpPr>
          <p:nvPr>
            <p:ph type="subTitle" idx="1"/>
          </p:nvPr>
        </p:nvSpPr>
        <p:spPr>
          <a:xfrm>
            <a:off x="722141" y="5121592"/>
            <a:ext cx="6663396" cy="1010196"/>
          </a:xfrm>
        </p:spPr>
        <p:txBody>
          <a:bodyPr/>
          <a:lstStyle/>
          <a:p>
            <a:r>
              <a:rPr lang="en-US"/>
              <a:t>Brief presentation description</a:t>
            </a:r>
          </a:p>
        </p:txBody>
      </p:sp>
      <p:sp>
        <p:nvSpPr>
          <p:cNvPr id="5" name="Footer Placeholder 4">
            <a:extLst>
              <a:ext uri="{FF2B5EF4-FFF2-40B4-BE49-F238E27FC236}">
                <a16:creationId xmlns:a16="http://schemas.microsoft.com/office/drawing/2014/main" id="{465828A6-F71A-3450-1E76-B053A916E413}"/>
              </a:ext>
            </a:extLst>
          </p:cNvPr>
          <p:cNvSpPr>
            <a:spLocks noGrp="1"/>
          </p:cNvSpPr>
          <p:nvPr>
            <p:ph type="ftr" sz="quarter" idx="11"/>
          </p:nvPr>
        </p:nvSpPr>
        <p:spPr/>
        <p:txBody>
          <a:bodyPr/>
          <a:lstStyle/>
          <a:p>
            <a:r>
              <a:rPr lang="en-US"/>
              <a:t>Short presentation header</a:t>
            </a:r>
          </a:p>
        </p:txBody>
      </p:sp>
      <p:sp>
        <p:nvSpPr>
          <p:cNvPr id="6" name="Date Placeholder 5">
            <a:extLst>
              <a:ext uri="{FF2B5EF4-FFF2-40B4-BE49-F238E27FC236}">
                <a16:creationId xmlns:a16="http://schemas.microsoft.com/office/drawing/2014/main" id="{C4F8AD31-08DD-90BA-F32F-C81089F6F93F}"/>
              </a:ext>
            </a:extLst>
          </p:cNvPr>
          <p:cNvSpPr>
            <a:spLocks noGrp="1"/>
          </p:cNvSpPr>
          <p:nvPr>
            <p:ph type="dt" sz="half" idx="10"/>
          </p:nvPr>
        </p:nvSpPr>
        <p:spPr/>
        <p:txBody>
          <a:bodyPr/>
          <a:lstStyle/>
          <a:p>
            <a:fld id="{1B9773FF-968C-C040-A85C-59228C5DF69E}" type="datetime4">
              <a:rPr lang="en-US" smtClean="0"/>
              <a:t>November 24, 2025</a:t>
            </a:fld>
            <a:endParaRPr lang="en-US"/>
          </a:p>
        </p:txBody>
      </p:sp>
      <p:pic>
        <p:nvPicPr>
          <p:cNvPr id="8" name="Picture Placeholder 7" descr="IU Indianapolis Campus Center bell tower on a blue sky day.">
            <a:extLst>
              <a:ext uri="{FF2B5EF4-FFF2-40B4-BE49-F238E27FC236}">
                <a16:creationId xmlns:a16="http://schemas.microsoft.com/office/drawing/2014/main" id="{E9B84A2F-790F-4B6B-D3B4-2D6B18595EA5}"/>
              </a:ext>
            </a:extLst>
          </p:cNvPr>
          <p:cNvPicPr>
            <a:picLocks noGrp="1" noChangeAspect="1"/>
          </p:cNvPicPr>
          <p:nvPr>
            <p:ph type="pic" sz="quarter" idx="12"/>
          </p:nvPr>
        </p:nvPicPr>
        <p:blipFill rotWithShape="1">
          <a:blip r:embed="rId3"/>
          <a:srcRect l="27790" r="27790"/>
          <a:stretch>
            <a:fillRect/>
          </a:stretch>
        </p:blipFill>
        <p:spPr/>
      </p:pic>
    </p:spTree>
    <p:extLst>
      <p:ext uri="{BB962C8B-B14F-4D97-AF65-F5344CB8AC3E}">
        <p14:creationId xmlns:p14="http://schemas.microsoft.com/office/powerpoint/2010/main" val="1014132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D648-E1EC-E5F5-7E3E-C82BF56BFCF3}"/>
              </a:ext>
            </a:extLst>
          </p:cNvPr>
          <p:cNvSpPr>
            <a:spLocks noGrp="1"/>
          </p:cNvSpPr>
          <p:nvPr>
            <p:ph type="title"/>
          </p:nvPr>
        </p:nvSpPr>
        <p:spPr>
          <a:xfrm>
            <a:off x="2002911" y="1862811"/>
            <a:ext cx="8947587" cy="2441560"/>
          </a:xfrm>
        </p:spPr>
        <p:txBody>
          <a:bodyPr/>
          <a:lstStyle/>
          <a:p>
            <a:r>
              <a:rPr lang="en-US"/>
              <a:t>Section title, frame with trident</a:t>
            </a:r>
          </a:p>
        </p:txBody>
      </p:sp>
      <p:sp>
        <p:nvSpPr>
          <p:cNvPr id="3" name="Text Placeholder 2">
            <a:extLst>
              <a:ext uri="{FF2B5EF4-FFF2-40B4-BE49-F238E27FC236}">
                <a16:creationId xmlns:a16="http://schemas.microsoft.com/office/drawing/2014/main" id="{ACD1193F-8EF1-51FE-D934-C342C00E3A45}"/>
              </a:ext>
            </a:extLst>
          </p:cNvPr>
          <p:cNvSpPr>
            <a:spLocks noGrp="1"/>
          </p:cNvSpPr>
          <p:nvPr>
            <p:ph type="body" idx="1"/>
          </p:nvPr>
        </p:nvSpPr>
        <p:spPr>
          <a:xfrm>
            <a:off x="2002910" y="4020789"/>
            <a:ext cx="9199767" cy="1500187"/>
          </a:xfrm>
        </p:spPr>
        <p:txBody>
          <a:bodyPr/>
          <a:lstStyle/>
          <a:p>
            <a:r>
              <a:rPr lang="en-US"/>
              <a:t>Add a subtitle if needed</a:t>
            </a:r>
          </a:p>
        </p:txBody>
      </p:sp>
    </p:spTree>
    <p:extLst>
      <p:ext uri="{BB962C8B-B14F-4D97-AF65-F5344CB8AC3E}">
        <p14:creationId xmlns:p14="http://schemas.microsoft.com/office/powerpoint/2010/main" val="1784338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FD13-6739-F8CE-2475-613264F242A1}"/>
              </a:ext>
            </a:extLst>
          </p:cNvPr>
          <p:cNvSpPr>
            <a:spLocks noGrp="1"/>
          </p:cNvSpPr>
          <p:nvPr>
            <p:ph type="title"/>
          </p:nvPr>
        </p:nvSpPr>
        <p:spPr>
          <a:xfrm>
            <a:off x="831850" y="1709738"/>
            <a:ext cx="10515600" cy="2031533"/>
          </a:xfrm>
        </p:spPr>
        <p:txBody>
          <a:bodyPr/>
          <a:lstStyle/>
          <a:p>
            <a:r>
              <a:rPr lang="en-US"/>
              <a:t>Text slides</a:t>
            </a:r>
          </a:p>
        </p:txBody>
      </p:sp>
      <p:sp>
        <p:nvSpPr>
          <p:cNvPr id="3" name="Text Placeholder 2">
            <a:extLst>
              <a:ext uri="{FF2B5EF4-FFF2-40B4-BE49-F238E27FC236}">
                <a16:creationId xmlns:a16="http://schemas.microsoft.com/office/drawing/2014/main" id="{7FF5C444-8079-1268-3794-E9E7ABC91224}"/>
              </a:ext>
            </a:extLst>
          </p:cNvPr>
          <p:cNvSpPr>
            <a:spLocks noGrp="1"/>
          </p:cNvSpPr>
          <p:nvPr>
            <p:ph type="body" idx="1"/>
          </p:nvPr>
        </p:nvSpPr>
        <p:spPr>
          <a:xfrm>
            <a:off x="831850" y="3741271"/>
            <a:ext cx="5391450" cy="1068335"/>
          </a:xfrm>
        </p:spPr>
        <p:txBody>
          <a:bodyPr vert="horz" lIns="91440" tIns="45720" rIns="91440" bIns="45720" rtlCol="0" anchor="t">
            <a:normAutofit/>
          </a:bodyPr>
          <a:lstStyle/>
          <a:p>
            <a:r>
              <a:rPr lang="en-US">
                <a:latin typeface="BentonSans Regular"/>
              </a:rPr>
              <a:t>Present your information with 1, 2 &amp; 3 column options</a:t>
            </a:r>
          </a:p>
        </p:txBody>
      </p:sp>
    </p:spTree>
    <p:extLst>
      <p:ext uri="{BB962C8B-B14F-4D97-AF65-F5344CB8AC3E}">
        <p14:creationId xmlns:p14="http://schemas.microsoft.com/office/powerpoint/2010/main" val="2849515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D2CA1AC-3837-B071-D2BE-DE5E793B8ACE}"/>
              </a:ext>
            </a:extLst>
          </p:cNvPr>
          <p:cNvSpPr>
            <a:spLocks noGrp="1"/>
          </p:cNvSpPr>
          <p:nvPr>
            <p:ph type="title"/>
          </p:nvPr>
        </p:nvSpPr>
        <p:spPr/>
        <p:txBody>
          <a:bodyPr/>
          <a:lstStyle/>
          <a:p>
            <a:r>
              <a:rPr lang="en-US"/>
              <a:t>Two column sections</a:t>
            </a:r>
          </a:p>
        </p:txBody>
      </p:sp>
      <p:sp>
        <p:nvSpPr>
          <p:cNvPr id="10" name="Text Placeholder 9">
            <a:extLst>
              <a:ext uri="{FF2B5EF4-FFF2-40B4-BE49-F238E27FC236}">
                <a16:creationId xmlns:a16="http://schemas.microsoft.com/office/drawing/2014/main" id="{348EA796-2255-3ADC-0C44-C8FE005A9C22}"/>
              </a:ext>
            </a:extLst>
          </p:cNvPr>
          <p:cNvSpPr>
            <a:spLocks noGrp="1"/>
          </p:cNvSpPr>
          <p:nvPr>
            <p:ph type="body" sz="quarter" idx="15"/>
          </p:nvPr>
        </p:nvSpPr>
        <p:spPr/>
        <p:txBody>
          <a:bodyPr/>
          <a:lstStyle/>
          <a:p>
            <a:r>
              <a:rPr lang="en-US"/>
              <a:t>Slide header</a:t>
            </a:r>
          </a:p>
        </p:txBody>
      </p:sp>
      <p:sp>
        <p:nvSpPr>
          <p:cNvPr id="7" name="Text Placeholder 6">
            <a:extLst>
              <a:ext uri="{FF2B5EF4-FFF2-40B4-BE49-F238E27FC236}">
                <a16:creationId xmlns:a16="http://schemas.microsoft.com/office/drawing/2014/main" id="{D239B66C-F31D-ADD8-7F26-67F2B6BB16AE}"/>
              </a:ext>
            </a:extLst>
          </p:cNvPr>
          <p:cNvSpPr>
            <a:spLocks noGrp="1"/>
          </p:cNvSpPr>
          <p:nvPr>
            <p:ph type="body" idx="1"/>
          </p:nvPr>
        </p:nvSpPr>
        <p:spPr/>
        <p:txBody>
          <a:bodyPr>
            <a:normAutofit/>
          </a:bodyPr>
          <a:lstStyle/>
          <a:p>
            <a:r>
              <a:rPr lang="en-US"/>
              <a:t>Section header</a:t>
            </a:r>
          </a:p>
        </p:txBody>
      </p:sp>
      <p:sp>
        <p:nvSpPr>
          <p:cNvPr id="3" name="Content Placeholder 2">
            <a:extLst>
              <a:ext uri="{FF2B5EF4-FFF2-40B4-BE49-F238E27FC236}">
                <a16:creationId xmlns:a16="http://schemas.microsoft.com/office/drawing/2014/main" id="{6771AB6D-7B83-C549-53FC-84BF76C75561}"/>
              </a:ext>
            </a:extLst>
          </p:cNvPr>
          <p:cNvSpPr>
            <a:spLocks noGrp="1"/>
          </p:cNvSpPr>
          <p:nvPr>
            <p:ph sz="half" idx="2"/>
          </p:nvPr>
        </p:nvSpPr>
        <p:spPr/>
        <p:txBody>
          <a:bodyPr>
            <a:normAutofit fontScale="92500" lnSpcReduction="10000"/>
          </a:bodyPr>
          <a:lstStyle/>
          <a:p>
            <a:pPr>
              <a:lnSpc>
                <a:spcPct val="110000"/>
              </a:lnSpc>
            </a:pPr>
            <a:r>
              <a:rPr lang="en-US"/>
              <a:t>Lorem ipsum dolor sit amet consectetur adipiscing elit. </a:t>
            </a:r>
          </a:p>
          <a:p>
            <a:pPr>
              <a:lnSpc>
                <a:spcPct val="110000"/>
              </a:lnSpc>
            </a:pPr>
            <a:r>
              <a:rPr lang="en-US"/>
              <a:t>Quisque faucibus ex sapien vitae pellentesque sem placerat. In id cursus mi pretium tellus duis convallis. </a:t>
            </a:r>
          </a:p>
          <a:p>
            <a:pPr>
              <a:lnSpc>
                <a:spcPct val="110000"/>
              </a:lnSpc>
            </a:pPr>
            <a:r>
              <a:rPr lang="en-US"/>
              <a:t>Tempus leo eu aenean sed diam urna tempor. </a:t>
            </a:r>
          </a:p>
          <a:p>
            <a:pPr>
              <a:lnSpc>
                <a:spcPct val="110000"/>
              </a:lnSpc>
            </a:pPr>
            <a:r>
              <a:rPr lang="en-US"/>
              <a:t>Pulvinar vivamus fringilla lacus nec metus bibendum egestas. Iaculis massa nisl malesuada lacinia integer nunc posuere.</a:t>
            </a:r>
          </a:p>
          <a:p>
            <a:endParaRPr lang="en-US"/>
          </a:p>
        </p:txBody>
      </p:sp>
      <p:sp>
        <p:nvSpPr>
          <p:cNvPr id="6" name="Subtitle 5">
            <a:extLst>
              <a:ext uri="{FF2B5EF4-FFF2-40B4-BE49-F238E27FC236}">
                <a16:creationId xmlns:a16="http://schemas.microsoft.com/office/drawing/2014/main" id="{DB3A2D3A-B105-7145-D9F0-F1FE5F22B034}"/>
              </a:ext>
            </a:extLst>
          </p:cNvPr>
          <p:cNvSpPr>
            <a:spLocks noGrp="1"/>
          </p:cNvSpPr>
          <p:nvPr>
            <p:ph type="body" sz="quarter" idx="3"/>
          </p:nvPr>
        </p:nvSpPr>
        <p:spPr/>
        <p:txBody>
          <a:bodyPr/>
          <a:lstStyle/>
          <a:p>
            <a:r>
              <a:rPr lang="en-US"/>
              <a:t>Section header</a:t>
            </a:r>
          </a:p>
        </p:txBody>
      </p:sp>
      <p:sp>
        <p:nvSpPr>
          <p:cNvPr id="4" name="Content Placeholder 3">
            <a:extLst>
              <a:ext uri="{FF2B5EF4-FFF2-40B4-BE49-F238E27FC236}">
                <a16:creationId xmlns:a16="http://schemas.microsoft.com/office/drawing/2014/main" id="{A5526024-DD5C-95F1-DC88-D842D10A3693}"/>
              </a:ext>
            </a:extLst>
          </p:cNvPr>
          <p:cNvSpPr>
            <a:spLocks noGrp="1"/>
          </p:cNvSpPr>
          <p:nvPr>
            <p:ph sz="quarter" idx="4"/>
          </p:nvPr>
        </p:nvSpPr>
        <p:spPr/>
        <p:txBody>
          <a:bodyPr>
            <a:normAutofit fontScale="92500" lnSpcReduction="10000"/>
          </a:bodyPr>
          <a:lstStyle/>
          <a:p>
            <a:pPr>
              <a:lnSpc>
                <a:spcPct val="110000"/>
              </a:lnSpc>
            </a:pPr>
            <a:r>
              <a:rPr lang="en-US"/>
              <a:t>Lorem ipsum dolor sit amet consectetur adipiscing elit. </a:t>
            </a:r>
          </a:p>
          <a:p>
            <a:pPr>
              <a:lnSpc>
                <a:spcPct val="110000"/>
              </a:lnSpc>
            </a:pPr>
            <a:r>
              <a:rPr lang="en-US"/>
              <a:t>Quisque faucibus ex sapien vitae pellentesque sem placerat. In id cursus mi pretium tellus duis convallis. </a:t>
            </a:r>
          </a:p>
          <a:p>
            <a:pPr>
              <a:lnSpc>
                <a:spcPct val="110000"/>
              </a:lnSpc>
            </a:pPr>
            <a:r>
              <a:rPr lang="en-US"/>
              <a:t>Tempus leo eu aenean sed diam urna tempor. </a:t>
            </a:r>
          </a:p>
          <a:p>
            <a:pPr>
              <a:lnSpc>
                <a:spcPct val="110000"/>
              </a:lnSpc>
            </a:pPr>
            <a:r>
              <a:rPr lang="en-US"/>
              <a:t>Pulvinar vivamus fringilla lacus nec metus bibendum egestas. Iaculis massa nisl malesuada lacinia integer nunc posuere.</a:t>
            </a:r>
          </a:p>
          <a:p>
            <a:endParaRPr lang="en-US"/>
          </a:p>
        </p:txBody>
      </p:sp>
      <p:sp>
        <p:nvSpPr>
          <p:cNvPr id="5" name="Footer Placeholder 4">
            <a:extLst>
              <a:ext uri="{FF2B5EF4-FFF2-40B4-BE49-F238E27FC236}">
                <a16:creationId xmlns:a16="http://schemas.microsoft.com/office/drawing/2014/main" id="{A73C9895-254D-6358-16C0-081FD91496B1}"/>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2255191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BC95B76-C143-F2DF-DCBA-10D5025A4031}"/>
              </a:ext>
            </a:extLst>
          </p:cNvPr>
          <p:cNvSpPr>
            <a:spLocks noGrp="1"/>
          </p:cNvSpPr>
          <p:nvPr>
            <p:ph type="title"/>
          </p:nvPr>
        </p:nvSpPr>
        <p:spPr/>
        <p:txBody>
          <a:bodyPr/>
          <a:lstStyle/>
          <a:p>
            <a:r>
              <a:rPr lang="en-US"/>
              <a:t>Four sections with headers</a:t>
            </a:r>
          </a:p>
        </p:txBody>
      </p:sp>
      <p:sp>
        <p:nvSpPr>
          <p:cNvPr id="7" name="Text Placeholder 6">
            <a:extLst>
              <a:ext uri="{FF2B5EF4-FFF2-40B4-BE49-F238E27FC236}">
                <a16:creationId xmlns:a16="http://schemas.microsoft.com/office/drawing/2014/main" id="{FFBC8D1A-4A45-F25C-2AFF-2DF5D181A645}"/>
              </a:ext>
            </a:extLst>
          </p:cNvPr>
          <p:cNvSpPr>
            <a:spLocks noGrp="1"/>
          </p:cNvSpPr>
          <p:nvPr>
            <p:ph type="body" sz="quarter" idx="15"/>
          </p:nvPr>
        </p:nvSpPr>
        <p:spPr/>
        <p:txBody>
          <a:bodyPr/>
          <a:lstStyle/>
          <a:p>
            <a:r>
              <a:rPr lang="en-US" dirty="0"/>
              <a:t>Slide header</a:t>
            </a:r>
          </a:p>
        </p:txBody>
      </p:sp>
      <p:sp>
        <p:nvSpPr>
          <p:cNvPr id="29" name="Text Placeholder 6">
            <a:extLst>
              <a:ext uri="{FF2B5EF4-FFF2-40B4-BE49-F238E27FC236}">
                <a16:creationId xmlns:a16="http://schemas.microsoft.com/office/drawing/2014/main" id="{D2557BCB-47C6-7DD4-0A89-47027B062C10}"/>
              </a:ext>
            </a:extLst>
          </p:cNvPr>
          <p:cNvSpPr txBox="1">
            <a:spLocks/>
          </p:cNvSpPr>
          <p:nvPr/>
        </p:nvSpPr>
        <p:spPr>
          <a:xfrm>
            <a:off x="1144159" y="2255644"/>
            <a:ext cx="4732766" cy="5417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Section header</a:t>
            </a:r>
          </a:p>
        </p:txBody>
      </p:sp>
      <p:sp>
        <p:nvSpPr>
          <p:cNvPr id="30" name="Content Placeholder 2">
            <a:extLst>
              <a:ext uri="{FF2B5EF4-FFF2-40B4-BE49-F238E27FC236}">
                <a16:creationId xmlns:a16="http://schemas.microsoft.com/office/drawing/2014/main" id="{14F12BC2-7720-023C-A46A-835FB5DEB60D}"/>
              </a:ext>
            </a:extLst>
          </p:cNvPr>
          <p:cNvSpPr txBox="1">
            <a:spLocks/>
          </p:cNvSpPr>
          <p:nvPr/>
        </p:nvSpPr>
        <p:spPr>
          <a:xfrm>
            <a:off x="1144158" y="2903080"/>
            <a:ext cx="4732762" cy="12528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a:lnSpc>
                <a:spcPct val="110000"/>
              </a:lnSpc>
            </a:pPr>
            <a:r>
              <a:rPr lang="en-US" err="1"/>
              <a:t>Quisque</a:t>
            </a:r>
            <a:r>
              <a:rPr lang="en-US"/>
              <a:t> </a:t>
            </a:r>
            <a:r>
              <a:rPr lang="en-US" err="1"/>
              <a:t>faucibus</a:t>
            </a:r>
            <a:r>
              <a:rPr lang="en-US"/>
              <a:t> ex </a:t>
            </a:r>
            <a:r>
              <a:rPr lang="en-US" err="1"/>
              <a:t>sapien</a:t>
            </a:r>
            <a:r>
              <a:rPr lang="en-US"/>
              <a:t> vitae </a:t>
            </a:r>
            <a:r>
              <a:rPr lang="en-US" err="1"/>
              <a:t>pellentesque</a:t>
            </a:r>
            <a:r>
              <a:rPr lang="en-US"/>
              <a:t> </a:t>
            </a:r>
            <a:r>
              <a:rPr lang="en-US" err="1"/>
              <a:t>sem</a:t>
            </a:r>
            <a:r>
              <a:rPr lang="en-US"/>
              <a:t> </a:t>
            </a:r>
            <a:r>
              <a:rPr lang="en-US" err="1"/>
              <a:t>placerat</a:t>
            </a:r>
            <a:r>
              <a:rPr lang="en-US"/>
              <a:t>.</a:t>
            </a:r>
          </a:p>
        </p:txBody>
      </p:sp>
      <p:sp>
        <p:nvSpPr>
          <p:cNvPr id="31" name="Text Placeholder 6">
            <a:extLst>
              <a:ext uri="{FF2B5EF4-FFF2-40B4-BE49-F238E27FC236}">
                <a16:creationId xmlns:a16="http://schemas.microsoft.com/office/drawing/2014/main" id="{03785336-2CA2-3DB7-DA11-168A4113E2B8}"/>
              </a:ext>
            </a:extLst>
          </p:cNvPr>
          <p:cNvSpPr txBox="1">
            <a:spLocks/>
          </p:cNvSpPr>
          <p:nvPr/>
        </p:nvSpPr>
        <p:spPr>
          <a:xfrm>
            <a:off x="1144158" y="4516931"/>
            <a:ext cx="4732755" cy="5417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Section header</a:t>
            </a:r>
          </a:p>
        </p:txBody>
      </p:sp>
      <p:sp>
        <p:nvSpPr>
          <p:cNvPr id="32" name="Content Placeholder 2">
            <a:extLst>
              <a:ext uri="{FF2B5EF4-FFF2-40B4-BE49-F238E27FC236}">
                <a16:creationId xmlns:a16="http://schemas.microsoft.com/office/drawing/2014/main" id="{3028317B-A22A-753F-5704-040ADCBAE277}"/>
              </a:ext>
            </a:extLst>
          </p:cNvPr>
          <p:cNvSpPr txBox="1">
            <a:spLocks/>
          </p:cNvSpPr>
          <p:nvPr/>
        </p:nvSpPr>
        <p:spPr>
          <a:xfrm>
            <a:off x="1144158" y="5164367"/>
            <a:ext cx="4732751" cy="12528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a:lnSpc>
                <a:spcPct val="110000"/>
              </a:lnSpc>
            </a:pPr>
            <a:r>
              <a:rPr lang="en-US" err="1"/>
              <a:t>Quisque</a:t>
            </a:r>
            <a:r>
              <a:rPr lang="en-US"/>
              <a:t> </a:t>
            </a:r>
            <a:r>
              <a:rPr lang="en-US" err="1"/>
              <a:t>faucibus</a:t>
            </a:r>
            <a:r>
              <a:rPr lang="en-US"/>
              <a:t> ex </a:t>
            </a:r>
            <a:r>
              <a:rPr lang="en-US" err="1"/>
              <a:t>sapien</a:t>
            </a:r>
            <a:r>
              <a:rPr lang="en-US"/>
              <a:t> vitae </a:t>
            </a:r>
            <a:r>
              <a:rPr lang="en-US" err="1"/>
              <a:t>pellentesque</a:t>
            </a:r>
            <a:r>
              <a:rPr lang="en-US"/>
              <a:t> </a:t>
            </a:r>
            <a:r>
              <a:rPr lang="en-US" err="1"/>
              <a:t>sem</a:t>
            </a:r>
            <a:r>
              <a:rPr lang="en-US"/>
              <a:t> </a:t>
            </a:r>
            <a:r>
              <a:rPr lang="en-US" err="1"/>
              <a:t>placerat</a:t>
            </a:r>
            <a:r>
              <a:rPr lang="en-US"/>
              <a:t>.</a:t>
            </a:r>
          </a:p>
        </p:txBody>
      </p:sp>
      <p:sp>
        <p:nvSpPr>
          <p:cNvPr id="33" name="Text Placeholder 6">
            <a:extLst>
              <a:ext uri="{FF2B5EF4-FFF2-40B4-BE49-F238E27FC236}">
                <a16:creationId xmlns:a16="http://schemas.microsoft.com/office/drawing/2014/main" id="{EB7B4F2F-1ED6-F3C8-295D-F1323CE8BD8D}"/>
              </a:ext>
            </a:extLst>
          </p:cNvPr>
          <p:cNvSpPr txBox="1">
            <a:spLocks/>
          </p:cNvSpPr>
          <p:nvPr/>
        </p:nvSpPr>
        <p:spPr>
          <a:xfrm>
            <a:off x="6561400" y="2255644"/>
            <a:ext cx="4732766" cy="5417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Section header</a:t>
            </a:r>
          </a:p>
        </p:txBody>
      </p:sp>
      <p:sp>
        <p:nvSpPr>
          <p:cNvPr id="34" name="Content Placeholder 2">
            <a:extLst>
              <a:ext uri="{FF2B5EF4-FFF2-40B4-BE49-F238E27FC236}">
                <a16:creationId xmlns:a16="http://schemas.microsoft.com/office/drawing/2014/main" id="{04E921E7-7433-5729-7EC3-631A6C178808}"/>
              </a:ext>
            </a:extLst>
          </p:cNvPr>
          <p:cNvSpPr txBox="1">
            <a:spLocks/>
          </p:cNvSpPr>
          <p:nvPr/>
        </p:nvSpPr>
        <p:spPr>
          <a:xfrm>
            <a:off x="6561399" y="2903080"/>
            <a:ext cx="4792397" cy="12528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a:lnSpc>
                <a:spcPct val="110000"/>
              </a:lnSpc>
            </a:pPr>
            <a:r>
              <a:rPr lang="en-US" err="1"/>
              <a:t>Quisque</a:t>
            </a:r>
            <a:r>
              <a:rPr lang="en-US"/>
              <a:t> </a:t>
            </a:r>
            <a:r>
              <a:rPr lang="en-US" err="1"/>
              <a:t>faucibus</a:t>
            </a:r>
            <a:r>
              <a:rPr lang="en-US"/>
              <a:t> ex </a:t>
            </a:r>
            <a:r>
              <a:rPr lang="en-US" err="1"/>
              <a:t>sapien</a:t>
            </a:r>
            <a:r>
              <a:rPr lang="en-US"/>
              <a:t> vitae </a:t>
            </a:r>
            <a:r>
              <a:rPr lang="en-US" err="1"/>
              <a:t>pellentesque</a:t>
            </a:r>
            <a:r>
              <a:rPr lang="en-US"/>
              <a:t> </a:t>
            </a:r>
            <a:r>
              <a:rPr lang="en-US" err="1"/>
              <a:t>sem</a:t>
            </a:r>
            <a:r>
              <a:rPr lang="en-US"/>
              <a:t> </a:t>
            </a:r>
            <a:r>
              <a:rPr lang="en-US" err="1"/>
              <a:t>placerat</a:t>
            </a:r>
            <a:r>
              <a:rPr lang="en-US"/>
              <a:t>.</a:t>
            </a:r>
          </a:p>
        </p:txBody>
      </p:sp>
      <p:sp>
        <p:nvSpPr>
          <p:cNvPr id="35" name="Text Placeholder 6">
            <a:extLst>
              <a:ext uri="{FF2B5EF4-FFF2-40B4-BE49-F238E27FC236}">
                <a16:creationId xmlns:a16="http://schemas.microsoft.com/office/drawing/2014/main" id="{A23FDA34-74FD-D3BD-F2D8-2252E06671B1}"/>
              </a:ext>
            </a:extLst>
          </p:cNvPr>
          <p:cNvSpPr txBox="1">
            <a:spLocks/>
          </p:cNvSpPr>
          <p:nvPr/>
        </p:nvSpPr>
        <p:spPr>
          <a:xfrm>
            <a:off x="6561400" y="4516931"/>
            <a:ext cx="4732756" cy="5417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Section header</a:t>
            </a:r>
          </a:p>
        </p:txBody>
      </p:sp>
      <p:sp>
        <p:nvSpPr>
          <p:cNvPr id="36" name="Content Placeholder 2">
            <a:extLst>
              <a:ext uri="{FF2B5EF4-FFF2-40B4-BE49-F238E27FC236}">
                <a16:creationId xmlns:a16="http://schemas.microsoft.com/office/drawing/2014/main" id="{FA53D5C4-A76A-4513-CAF1-F5D56AF74A6E}"/>
              </a:ext>
            </a:extLst>
          </p:cNvPr>
          <p:cNvSpPr txBox="1">
            <a:spLocks/>
          </p:cNvSpPr>
          <p:nvPr/>
        </p:nvSpPr>
        <p:spPr>
          <a:xfrm>
            <a:off x="6561399" y="5164367"/>
            <a:ext cx="4732745" cy="12528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a:lnSpc>
                <a:spcPct val="110000"/>
              </a:lnSpc>
            </a:pPr>
            <a:r>
              <a:rPr lang="en-US" err="1"/>
              <a:t>Quisque</a:t>
            </a:r>
            <a:r>
              <a:rPr lang="en-US"/>
              <a:t> </a:t>
            </a:r>
            <a:r>
              <a:rPr lang="en-US" err="1"/>
              <a:t>faucibus</a:t>
            </a:r>
            <a:r>
              <a:rPr lang="en-US"/>
              <a:t> ex </a:t>
            </a:r>
            <a:r>
              <a:rPr lang="en-US" err="1"/>
              <a:t>sapien</a:t>
            </a:r>
            <a:r>
              <a:rPr lang="en-US"/>
              <a:t> vitae </a:t>
            </a:r>
            <a:r>
              <a:rPr lang="en-US" err="1"/>
              <a:t>pellentesque</a:t>
            </a:r>
            <a:r>
              <a:rPr lang="en-US"/>
              <a:t> </a:t>
            </a:r>
            <a:r>
              <a:rPr lang="en-US" err="1"/>
              <a:t>sem</a:t>
            </a:r>
            <a:r>
              <a:rPr lang="en-US"/>
              <a:t> </a:t>
            </a:r>
            <a:r>
              <a:rPr lang="en-US" err="1"/>
              <a:t>placerat</a:t>
            </a:r>
            <a:r>
              <a:rPr lang="en-US"/>
              <a:t>.</a:t>
            </a:r>
          </a:p>
        </p:txBody>
      </p:sp>
      <p:sp>
        <p:nvSpPr>
          <p:cNvPr id="5" name="Footer Placeholder 4">
            <a:extLst>
              <a:ext uri="{FF2B5EF4-FFF2-40B4-BE49-F238E27FC236}">
                <a16:creationId xmlns:a16="http://schemas.microsoft.com/office/drawing/2014/main" id="{A73C9895-254D-6358-16C0-081FD91496B1}"/>
              </a:ext>
            </a:extLst>
          </p:cNvPr>
          <p:cNvSpPr>
            <a:spLocks noGrp="1"/>
          </p:cNvSpPr>
          <p:nvPr>
            <p:ph type="ftr" sz="quarter" idx="11"/>
          </p:nvPr>
        </p:nvSpPr>
        <p:spPr/>
        <p:txBody>
          <a:bodyPr/>
          <a:lstStyle/>
          <a:p>
            <a:r>
              <a:rPr lang="en-US"/>
              <a:t>Short presentation header</a:t>
            </a:r>
          </a:p>
        </p:txBody>
      </p:sp>
      <p:cxnSp>
        <p:nvCxnSpPr>
          <p:cNvPr id="37" name="Straight Connector 36">
            <a:extLst>
              <a:ext uri="{FF2B5EF4-FFF2-40B4-BE49-F238E27FC236}">
                <a16:creationId xmlns:a16="http://schemas.microsoft.com/office/drawing/2014/main" id="{29A8857A-8EA0-B295-7971-1B494FEB41E9}"/>
              </a:ext>
              <a:ext uri="{C183D7F6-B498-43B3-948B-1728B52AA6E4}">
                <adec:decorative xmlns:adec="http://schemas.microsoft.com/office/drawing/2017/decorative" val="1"/>
              </a:ext>
            </a:extLst>
          </p:cNvPr>
          <p:cNvCxnSpPr/>
          <p:nvPr/>
        </p:nvCxnSpPr>
        <p:spPr>
          <a:xfrm>
            <a:off x="1021061" y="2508422"/>
            <a:ext cx="0" cy="1519881"/>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2D12A66E-E927-505D-0A07-A50B732581D1}"/>
              </a:ext>
              <a:ext uri="{C183D7F6-B498-43B3-948B-1728B52AA6E4}">
                <adec:decorative xmlns:adec="http://schemas.microsoft.com/office/drawing/2017/decorative" val="1"/>
              </a:ext>
            </a:extLst>
          </p:cNvPr>
          <p:cNvCxnSpPr/>
          <p:nvPr/>
        </p:nvCxnSpPr>
        <p:spPr>
          <a:xfrm>
            <a:off x="1021061" y="4695568"/>
            <a:ext cx="0" cy="1519881"/>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E2F8151B-1668-D10B-011C-BFF851FDAEF3}"/>
              </a:ext>
              <a:ext uri="{C183D7F6-B498-43B3-948B-1728B52AA6E4}">
                <adec:decorative xmlns:adec="http://schemas.microsoft.com/office/drawing/2017/decorative" val="1"/>
              </a:ext>
            </a:extLst>
          </p:cNvPr>
          <p:cNvCxnSpPr/>
          <p:nvPr/>
        </p:nvCxnSpPr>
        <p:spPr>
          <a:xfrm>
            <a:off x="6450659" y="2508422"/>
            <a:ext cx="0" cy="1519881"/>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D0BCC030-011C-6472-11C9-2ABED477D663}"/>
              </a:ext>
              <a:ext uri="{C183D7F6-B498-43B3-948B-1728B52AA6E4}">
                <adec:decorative xmlns:adec="http://schemas.microsoft.com/office/drawing/2017/decorative" val="1"/>
              </a:ext>
            </a:extLst>
          </p:cNvPr>
          <p:cNvCxnSpPr/>
          <p:nvPr/>
        </p:nvCxnSpPr>
        <p:spPr>
          <a:xfrm>
            <a:off x="6450659" y="4695568"/>
            <a:ext cx="0" cy="1519881"/>
          </a:xfrm>
          <a:prstGeom prst="line">
            <a:avLst/>
          </a:prstGeom>
          <a:ln w="762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08115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732C197-AFE5-2EEB-38D8-88B86DAAEF0D}"/>
              </a:ext>
            </a:extLst>
          </p:cNvPr>
          <p:cNvSpPr>
            <a:spLocks noGrp="1"/>
          </p:cNvSpPr>
          <p:nvPr>
            <p:ph type="title"/>
          </p:nvPr>
        </p:nvSpPr>
        <p:spPr/>
        <p:txBody>
          <a:bodyPr/>
          <a:lstStyle/>
          <a:p>
            <a:r>
              <a:rPr lang="en-US"/>
              <a:t>Four numbered sections</a:t>
            </a:r>
          </a:p>
        </p:txBody>
      </p:sp>
      <p:sp>
        <p:nvSpPr>
          <p:cNvPr id="4" name="Text Placeholder 3">
            <a:extLst>
              <a:ext uri="{FF2B5EF4-FFF2-40B4-BE49-F238E27FC236}">
                <a16:creationId xmlns:a16="http://schemas.microsoft.com/office/drawing/2014/main" id="{0938B6EA-C0CF-7086-9116-EA7310980B41}"/>
              </a:ext>
            </a:extLst>
          </p:cNvPr>
          <p:cNvSpPr>
            <a:spLocks noGrp="1"/>
          </p:cNvSpPr>
          <p:nvPr>
            <p:ph type="body" sz="quarter" idx="15"/>
          </p:nvPr>
        </p:nvSpPr>
        <p:spPr/>
        <p:txBody>
          <a:bodyPr/>
          <a:lstStyle/>
          <a:p>
            <a:r>
              <a:rPr lang="en-US" dirty="0"/>
              <a:t>Slide header</a:t>
            </a:r>
          </a:p>
        </p:txBody>
      </p:sp>
      <p:sp>
        <p:nvSpPr>
          <p:cNvPr id="29" name="Oval 28">
            <a:extLst>
              <a:ext uri="{FF2B5EF4-FFF2-40B4-BE49-F238E27FC236}">
                <a16:creationId xmlns:a16="http://schemas.microsoft.com/office/drawing/2014/main" id="{F347AE93-6136-6FDA-8899-A9ECD32D7ED0}"/>
              </a:ext>
            </a:extLst>
          </p:cNvPr>
          <p:cNvSpPr/>
          <p:nvPr/>
        </p:nvSpPr>
        <p:spPr>
          <a:xfrm>
            <a:off x="925551" y="2397514"/>
            <a:ext cx="412867" cy="4128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zeret Mono" pitchFamily="2" charset="77"/>
                <a:cs typeface="Azeret Mono" pitchFamily="2" charset="77"/>
              </a:rPr>
              <a:t>1</a:t>
            </a:r>
          </a:p>
        </p:txBody>
      </p:sp>
      <p:sp>
        <p:nvSpPr>
          <p:cNvPr id="30" name="Text Placeholder 6">
            <a:extLst>
              <a:ext uri="{FF2B5EF4-FFF2-40B4-BE49-F238E27FC236}">
                <a16:creationId xmlns:a16="http://schemas.microsoft.com/office/drawing/2014/main" id="{1660E881-A33C-A79C-357C-3E835EBB1ADD}"/>
              </a:ext>
            </a:extLst>
          </p:cNvPr>
          <p:cNvSpPr>
            <a:spLocks noGrp="1"/>
          </p:cNvSpPr>
          <p:nvPr>
            <p:ph type="body" idx="1"/>
          </p:nvPr>
        </p:nvSpPr>
        <p:spPr>
          <a:xfrm>
            <a:off x="1548629" y="2268638"/>
            <a:ext cx="4440319" cy="541743"/>
          </a:xfrm>
        </p:spPr>
        <p:txBody>
          <a:bodyPr>
            <a:normAutofit/>
          </a:bodyPr>
          <a:lstStyle/>
          <a:p>
            <a:r>
              <a:rPr lang="en-US" dirty="0"/>
              <a:t>Section header</a:t>
            </a:r>
          </a:p>
        </p:txBody>
      </p:sp>
      <p:sp>
        <p:nvSpPr>
          <p:cNvPr id="31" name="Content Placeholder 2">
            <a:extLst>
              <a:ext uri="{FF2B5EF4-FFF2-40B4-BE49-F238E27FC236}">
                <a16:creationId xmlns:a16="http://schemas.microsoft.com/office/drawing/2014/main" id="{4A84A0D7-9105-FC02-7DF3-5A225200FEF4}"/>
              </a:ext>
            </a:extLst>
          </p:cNvPr>
          <p:cNvSpPr>
            <a:spLocks noGrp="1"/>
          </p:cNvSpPr>
          <p:nvPr>
            <p:ph sz="half" idx="2"/>
          </p:nvPr>
        </p:nvSpPr>
        <p:spPr>
          <a:xfrm>
            <a:off x="1548629" y="2904204"/>
            <a:ext cx="4448946" cy="1252183"/>
          </a:xfrm>
        </p:spPr>
        <p:txBody>
          <a:bodyPr>
            <a:normAutofit fontScale="85000" lnSpcReduction="20000"/>
          </a:bodyPr>
          <a:lstStyle/>
          <a:p>
            <a:pPr>
              <a:lnSpc>
                <a:spcPct val="110000"/>
              </a:lnSpc>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a:lnSpc>
                <a:spcPct val="110000"/>
              </a:lnSpc>
            </a:pPr>
            <a:r>
              <a:rPr lang="en-US" dirty="0" err="1"/>
              <a:t>Quisque</a:t>
            </a:r>
            <a:r>
              <a:rPr lang="en-US" dirty="0"/>
              <a:t> </a:t>
            </a:r>
            <a:r>
              <a:rPr lang="en-US" dirty="0" err="1"/>
              <a:t>faucibus</a:t>
            </a:r>
            <a:r>
              <a:rPr lang="en-US" dirty="0"/>
              <a:t> ex </a:t>
            </a:r>
            <a:r>
              <a:rPr lang="en-US" dirty="0" err="1"/>
              <a:t>sapien</a:t>
            </a:r>
            <a:r>
              <a:rPr lang="en-US" dirty="0"/>
              <a:t> vitae </a:t>
            </a:r>
            <a:r>
              <a:rPr lang="en-US" dirty="0" err="1"/>
              <a:t>pellentesque</a:t>
            </a:r>
            <a:r>
              <a:rPr lang="en-US" dirty="0"/>
              <a:t> </a:t>
            </a:r>
            <a:r>
              <a:rPr lang="en-US" dirty="0" err="1"/>
              <a:t>sem</a:t>
            </a:r>
            <a:r>
              <a:rPr lang="en-US" dirty="0"/>
              <a:t> </a:t>
            </a:r>
            <a:r>
              <a:rPr lang="en-US" dirty="0" err="1"/>
              <a:t>placerat</a:t>
            </a:r>
            <a:r>
              <a:rPr lang="en-US" dirty="0"/>
              <a:t>.</a:t>
            </a:r>
          </a:p>
        </p:txBody>
      </p:sp>
      <p:sp>
        <p:nvSpPr>
          <p:cNvPr id="32" name="Oval 31">
            <a:extLst>
              <a:ext uri="{FF2B5EF4-FFF2-40B4-BE49-F238E27FC236}">
                <a16:creationId xmlns:a16="http://schemas.microsoft.com/office/drawing/2014/main" id="{F2D5A9AA-DE5C-7305-8021-C8A8575CD111}"/>
              </a:ext>
            </a:extLst>
          </p:cNvPr>
          <p:cNvSpPr/>
          <p:nvPr/>
        </p:nvSpPr>
        <p:spPr>
          <a:xfrm>
            <a:off x="925551" y="4627758"/>
            <a:ext cx="412867" cy="4128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zeret Mono" pitchFamily="2" charset="77"/>
                <a:cs typeface="Azeret Mono" pitchFamily="2" charset="77"/>
              </a:rPr>
              <a:t>2</a:t>
            </a:r>
          </a:p>
        </p:txBody>
      </p:sp>
      <p:sp>
        <p:nvSpPr>
          <p:cNvPr id="33" name="Text Placeholder 6">
            <a:extLst>
              <a:ext uri="{FF2B5EF4-FFF2-40B4-BE49-F238E27FC236}">
                <a16:creationId xmlns:a16="http://schemas.microsoft.com/office/drawing/2014/main" id="{91369A98-1C95-3CB3-F36F-6AFD2B9997D8}"/>
              </a:ext>
            </a:extLst>
          </p:cNvPr>
          <p:cNvSpPr txBox="1">
            <a:spLocks/>
          </p:cNvSpPr>
          <p:nvPr/>
        </p:nvSpPr>
        <p:spPr>
          <a:xfrm>
            <a:off x="1548630" y="4516931"/>
            <a:ext cx="4448945" cy="5417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Section header</a:t>
            </a:r>
          </a:p>
        </p:txBody>
      </p:sp>
      <p:sp>
        <p:nvSpPr>
          <p:cNvPr id="34" name="Content Placeholder 2">
            <a:extLst>
              <a:ext uri="{FF2B5EF4-FFF2-40B4-BE49-F238E27FC236}">
                <a16:creationId xmlns:a16="http://schemas.microsoft.com/office/drawing/2014/main" id="{FBDFBF82-9AD7-59C8-6F5F-592A7EEEA3E6}"/>
              </a:ext>
            </a:extLst>
          </p:cNvPr>
          <p:cNvSpPr txBox="1">
            <a:spLocks/>
          </p:cNvSpPr>
          <p:nvPr/>
        </p:nvSpPr>
        <p:spPr>
          <a:xfrm>
            <a:off x="1548631" y="5164367"/>
            <a:ext cx="4448944" cy="12528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Lorem ipsum dolor sit amet consectetur adipiscing elit. </a:t>
            </a:r>
          </a:p>
          <a:p>
            <a:pPr>
              <a:lnSpc>
                <a:spcPct val="110000"/>
              </a:lnSpc>
            </a:pPr>
            <a:r>
              <a:rPr lang="en-US"/>
              <a:t>Quisque faucibus ex sapien vitae pellentesque sem placerat.</a:t>
            </a:r>
          </a:p>
        </p:txBody>
      </p:sp>
      <p:sp>
        <p:nvSpPr>
          <p:cNvPr id="35" name="Oval 34">
            <a:extLst>
              <a:ext uri="{FF2B5EF4-FFF2-40B4-BE49-F238E27FC236}">
                <a16:creationId xmlns:a16="http://schemas.microsoft.com/office/drawing/2014/main" id="{FF107C80-26E3-0B4F-97DB-57452C9F99BE}"/>
              </a:ext>
            </a:extLst>
          </p:cNvPr>
          <p:cNvSpPr/>
          <p:nvPr/>
        </p:nvSpPr>
        <p:spPr>
          <a:xfrm>
            <a:off x="6411951" y="2397514"/>
            <a:ext cx="412867" cy="4128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zeret Mono" pitchFamily="2" charset="77"/>
                <a:cs typeface="Azeret Mono" pitchFamily="2" charset="77"/>
              </a:rPr>
              <a:t>3</a:t>
            </a:r>
          </a:p>
        </p:txBody>
      </p:sp>
      <p:sp>
        <p:nvSpPr>
          <p:cNvPr id="36" name="Text Placeholder 6">
            <a:extLst>
              <a:ext uri="{FF2B5EF4-FFF2-40B4-BE49-F238E27FC236}">
                <a16:creationId xmlns:a16="http://schemas.microsoft.com/office/drawing/2014/main" id="{4E25CFC7-3178-4115-A005-DA30B44CCABA}"/>
              </a:ext>
            </a:extLst>
          </p:cNvPr>
          <p:cNvSpPr txBox="1">
            <a:spLocks/>
          </p:cNvSpPr>
          <p:nvPr/>
        </p:nvSpPr>
        <p:spPr>
          <a:xfrm>
            <a:off x="6973853" y="2255644"/>
            <a:ext cx="4440319" cy="5417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Section header</a:t>
            </a:r>
          </a:p>
        </p:txBody>
      </p:sp>
      <p:sp>
        <p:nvSpPr>
          <p:cNvPr id="37" name="Content Placeholder 2">
            <a:extLst>
              <a:ext uri="{FF2B5EF4-FFF2-40B4-BE49-F238E27FC236}">
                <a16:creationId xmlns:a16="http://schemas.microsoft.com/office/drawing/2014/main" id="{2E9259E7-7FA1-DF3C-9C6C-E3C39B4272B6}"/>
              </a:ext>
            </a:extLst>
          </p:cNvPr>
          <p:cNvSpPr txBox="1">
            <a:spLocks/>
          </p:cNvSpPr>
          <p:nvPr/>
        </p:nvSpPr>
        <p:spPr>
          <a:xfrm>
            <a:off x="6973854" y="2903080"/>
            <a:ext cx="4448945" cy="12528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a:lnSpc>
                <a:spcPct val="110000"/>
              </a:lnSpc>
            </a:pPr>
            <a:r>
              <a:rPr lang="en-US" err="1"/>
              <a:t>Quisque</a:t>
            </a:r>
            <a:r>
              <a:rPr lang="en-US"/>
              <a:t> </a:t>
            </a:r>
            <a:r>
              <a:rPr lang="en-US" err="1"/>
              <a:t>faucibus</a:t>
            </a:r>
            <a:r>
              <a:rPr lang="en-US"/>
              <a:t> ex </a:t>
            </a:r>
            <a:r>
              <a:rPr lang="en-US" err="1"/>
              <a:t>sapien</a:t>
            </a:r>
            <a:r>
              <a:rPr lang="en-US"/>
              <a:t> vitae </a:t>
            </a:r>
            <a:r>
              <a:rPr lang="en-US" err="1"/>
              <a:t>pellentesque</a:t>
            </a:r>
            <a:r>
              <a:rPr lang="en-US"/>
              <a:t> </a:t>
            </a:r>
            <a:r>
              <a:rPr lang="en-US" err="1"/>
              <a:t>sem</a:t>
            </a:r>
            <a:r>
              <a:rPr lang="en-US"/>
              <a:t> </a:t>
            </a:r>
            <a:r>
              <a:rPr lang="en-US" err="1"/>
              <a:t>placerat</a:t>
            </a:r>
            <a:r>
              <a:rPr lang="en-US"/>
              <a:t>.</a:t>
            </a:r>
          </a:p>
        </p:txBody>
      </p:sp>
      <p:sp>
        <p:nvSpPr>
          <p:cNvPr id="38" name="Oval 37">
            <a:extLst>
              <a:ext uri="{FF2B5EF4-FFF2-40B4-BE49-F238E27FC236}">
                <a16:creationId xmlns:a16="http://schemas.microsoft.com/office/drawing/2014/main" id="{872C7248-A1B8-6E22-FF1A-AED2A975E3F0}"/>
              </a:ext>
            </a:extLst>
          </p:cNvPr>
          <p:cNvSpPr/>
          <p:nvPr/>
        </p:nvSpPr>
        <p:spPr>
          <a:xfrm>
            <a:off x="6411951" y="4627758"/>
            <a:ext cx="412867" cy="4128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zeret Mono" pitchFamily="2" charset="77"/>
                <a:cs typeface="Azeret Mono" pitchFamily="2" charset="77"/>
              </a:rPr>
              <a:t>4</a:t>
            </a:r>
          </a:p>
        </p:txBody>
      </p:sp>
      <p:sp>
        <p:nvSpPr>
          <p:cNvPr id="39" name="Text Placeholder 6">
            <a:extLst>
              <a:ext uri="{FF2B5EF4-FFF2-40B4-BE49-F238E27FC236}">
                <a16:creationId xmlns:a16="http://schemas.microsoft.com/office/drawing/2014/main" id="{7695A7DE-8BF2-B784-46E2-A5A40C06C65B}"/>
              </a:ext>
            </a:extLst>
          </p:cNvPr>
          <p:cNvSpPr txBox="1">
            <a:spLocks/>
          </p:cNvSpPr>
          <p:nvPr/>
        </p:nvSpPr>
        <p:spPr>
          <a:xfrm>
            <a:off x="6973853" y="4516931"/>
            <a:ext cx="4379947" cy="5417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BentonSans Regular"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Section header</a:t>
            </a:r>
          </a:p>
        </p:txBody>
      </p:sp>
      <p:sp>
        <p:nvSpPr>
          <p:cNvPr id="40" name="Content Placeholder 2">
            <a:extLst>
              <a:ext uri="{FF2B5EF4-FFF2-40B4-BE49-F238E27FC236}">
                <a16:creationId xmlns:a16="http://schemas.microsoft.com/office/drawing/2014/main" id="{90F1AE63-2E60-92E7-C23E-303386D836B9}"/>
              </a:ext>
            </a:extLst>
          </p:cNvPr>
          <p:cNvSpPr txBox="1">
            <a:spLocks/>
          </p:cNvSpPr>
          <p:nvPr/>
        </p:nvSpPr>
        <p:spPr>
          <a:xfrm>
            <a:off x="6973854" y="5164367"/>
            <a:ext cx="4448944" cy="12528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a:lnSpc>
                <a:spcPct val="110000"/>
              </a:lnSpc>
            </a:pPr>
            <a:r>
              <a:rPr lang="en-US" err="1"/>
              <a:t>Quisque</a:t>
            </a:r>
            <a:r>
              <a:rPr lang="en-US"/>
              <a:t> </a:t>
            </a:r>
            <a:r>
              <a:rPr lang="en-US" err="1"/>
              <a:t>faucibus</a:t>
            </a:r>
            <a:r>
              <a:rPr lang="en-US"/>
              <a:t> ex </a:t>
            </a:r>
            <a:r>
              <a:rPr lang="en-US" err="1"/>
              <a:t>sapien</a:t>
            </a:r>
            <a:r>
              <a:rPr lang="en-US"/>
              <a:t> vitae </a:t>
            </a:r>
            <a:r>
              <a:rPr lang="en-US" err="1"/>
              <a:t>pellentesque</a:t>
            </a:r>
            <a:r>
              <a:rPr lang="en-US"/>
              <a:t> </a:t>
            </a:r>
            <a:r>
              <a:rPr lang="en-US" err="1"/>
              <a:t>sem</a:t>
            </a:r>
            <a:r>
              <a:rPr lang="en-US"/>
              <a:t> </a:t>
            </a:r>
            <a:r>
              <a:rPr lang="en-US" err="1"/>
              <a:t>placerat</a:t>
            </a:r>
            <a:r>
              <a:rPr lang="en-US"/>
              <a:t>.</a:t>
            </a:r>
          </a:p>
        </p:txBody>
      </p:sp>
      <p:sp>
        <p:nvSpPr>
          <p:cNvPr id="5" name="Footer Placeholder 4">
            <a:extLst>
              <a:ext uri="{FF2B5EF4-FFF2-40B4-BE49-F238E27FC236}">
                <a16:creationId xmlns:a16="http://schemas.microsoft.com/office/drawing/2014/main" id="{A73C9895-254D-6358-16C0-081FD91496B1}"/>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147316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763B25B-B244-D661-F2CE-0E49878E6F9F}"/>
              </a:ext>
            </a:extLst>
          </p:cNvPr>
          <p:cNvSpPr>
            <a:spLocks noGrp="1"/>
          </p:cNvSpPr>
          <p:nvPr>
            <p:ph type="title"/>
          </p:nvPr>
        </p:nvSpPr>
        <p:spPr>
          <a:xfrm>
            <a:off x="838200" y="1404108"/>
            <a:ext cx="4213770" cy="1241121"/>
          </a:xfrm>
        </p:spPr>
        <p:txBody>
          <a:bodyPr>
            <a:normAutofit fontScale="90000"/>
          </a:bodyPr>
          <a:lstStyle/>
          <a:p>
            <a:r>
              <a:rPr lang="en-US"/>
              <a:t>Text with two image collage</a:t>
            </a:r>
          </a:p>
        </p:txBody>
      </p:sp>
      <p:sp>
        <p:nvSpPr>
          <p:cNvPr id="10" name="Subtitle 9">
            <a:extLst>
              <a:ext uri="{FF2B5EF4-FFF2-40B4-BE49-F238E27FC236}">
                <a16:creationId xmlns:a16="http://schemas.microsoft.com/office/drawing/2014/main" id="{3DEC7AE5-A30F-B59D-C2C7-6678E3B043A7}"/>
              </a:ext>
            </a:extLst>
          </p:cNvPr>
          <p:cNvSpPr>
            <a:spLocks noGrp="1"/>
          </p:cNvSpPr>
          <p:nvPr>
            <p:ph type="subTitle" idx="14"/>
          </p:nvPr>
        </p:nvSpPr>
        <p:spPr>
          <a:xfrm>
            <a:off x="838200" y="2645229"/>
            <a:ext cx="4213770" cy="477611"/>
          </a:xfrm>
        </p:spPr>
        <p:txBody>
          <a:bodyPr/>
          <a:lstStyle/>
          <a:p>
            <a:r>
              <a:rPr lang="en-US"/>
              <a:t>Subtitle or description</a:t>
            </a:r>
          </a:p>
        </p:txBody>
      </p:sp>
      <p:sp>
        <p:nvSpPr>
          <p:cNvPr id="16" name="Text Placeholder 15">
            <a:extLst>
              <a:ext uri="{FF2B5EF4-FFF2-40B4-BE49-F238E27FC236}">
                <a16:creationId xmlns:a16="http://schemas.microsoft.com/office/drawing/2014/main" id="{B22BC7B8-F20C-441E-02B2-E44108AAC453}"/>
              </a:ext>
            </a:extLst>
          </p:cNvPr>
          <p:cNvSpPr>
            <a:spLocks noGrp="1"/>
          </p:cNvSpPr>
          <p:nvPr>
            <p:ph type="body" sz="quarter" idx="15"/>
          </p:nvPr>
        </p:nvSpPr>
        <p:spPr/>
        <p:txBody>
          <a:bodyPr/>
          <a:lstStyle/>
          <a:p>
            <a:r>
              <a:rPr lang="en-US"/>
              <a:t>Slide header</a:t>
            </a:r>
          </a:p>
        </p:txBody>
      </p:sp>
      <p:sp>
        <p:nvSpPr>
          <p:cNvPr id="20" name="Content Placeholder 3">
            <a:extLst>
              <a:ext uri="{FF2B5EF4-FFF2-40B4-BE49-F238E27FC236}">
                <a16:creationId xmlns:a16="http://schemas.microsoft.com/office/drawing/2014/main" id="{94CFFD61-8F93-8F5A-4061-BF9AB0C583A6}"/>
              </a:ext>
            </a:extLst>
          </p:cNvPr>
          <p:cNvSpPr txBox="1">
            <a:spLocks/>
          </p:cNvSpPr>
          <p:nvPr/>
        </p:nvSpPr>
        <p:spPr>
          <a:xfrm>
            <a:off x="838199" y="3216269"/>
            <a:ext cx="4999390" cy="336313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BentonSans Book"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10000"/>
              </a:lnSpc>
            </a:pPr>
            <a:r>
              <a:rPr lang="en-US" sz="2100"/>
              <a:t>Remember to add alt text to your images. Learn more about </a:t>
            </a:r>
            <a:r>
              <a:rPr lang="en-US" sz="2100">
                <a:hlinkClick r:id="rId3"/>
              </a:rPr>
              <a:t>best practices for alt text</a:t>
            </a:r>
            <a:r>
              <a:rPr lang="en-US" sz="2100"/>
              <a:t>.</a:t>
            </a:r>
          </a:p>
          <a:p>
            <a:pPr>
              <a:lnSpc>
                <a:spcPct val="110000"/>
              </a:lnSpc>
            </a:pPr>
            <a:r>
              <a:rPr lang="en-US" sz="2000">
                <a:latin typeface="BentonSans Book"/>
              </a:rPr>
              <a:t>Lorem ipsum dolor sit </a:t>
            </a:r>
            <a:r>
              <a:rPr lang="en-US" sz="2000" err="1">
                <a:latin typeface="BentonSans Book"/>
              </a:rPr>
              <a:t>amet</a:t>
            </a:r>
            <a:r>
              <a:rPr lang="en-US" sz="2000">
                <a:latin typeface="BentonSans Book"/>
              </a:rPr>
              <a:t> </a:t>
            </a:r>
            <a:r>
              <a:rPr lang="en-US" sz="2000" err="1">
                <a:latin typeface="BentonSans Book"/>
              </a:rPr>
              <a:t>consectetur</a:t>
            </a:r>
            <a:r>
              <a:rPr lang="en-US" sz="2000">
                <a:latin typeface="BentonSans Book"/>
              </a:rPr>
              <a:t> </a:t>
            </a:r>
            <a:r>
              <a:rPr lang="en-US" sz="2000" err="1">
                <a:latin typeface="BentonSans Book"/>
              </a:rPr>
              <a:t>adipiscing</a:t>
            </a:r>
            <a:r>
              <a:rPr lang="en-US" sz="2000">
                <a:latin typeface="BentonSans Book"/>
              </a:rPr>
              <a:t> </a:t>
            </a:r>
            <a:r>
              <a:rPr lang="en-US" sz="2000" err="1">
                <a:latin typeface="BentonSans Book"/>
              </a:rPr>
              <a:t>elit</a:t>
            </a:r>
            <a:r>
              <a:rPr lang="en-US" sz="2000">
                <a:latin typeface="BentonSans Book"/>
              </a:rPr>
              <a:t>. </a:t>
            </a:r>
            <a:r>
              <a:rPr lang="en-US" sz="2000" err="1">
                <a:latin typeface="BentonSans Book"/>
              </a:rPr>
              <a:t>Quisque</a:t>
            </a:r>
            <a:r>
              <a:rPr lang="en-US" sz="2000">
                <a:latin typeface="BentonSans Book"/>
              </a:rPr>
              <a:t> </a:t>
            </a:r>
            <a:r>
              <a:rPr lang="en-US" sz="2000" err="1">
                <a:latin typeface="BentonSans Book"/>
              </a:rPr>
              <a:t>faucibus</a:t>
            </a:r>
            <a:r>
              <a:rPr lang="en-US" sz="2000">
                <a:latin typeface="BentonSans Book"/>
              </a:rPr>
              <a:t> ex </a:t>
            </a:r>
            <a:r>
              <a:rPr lang="en-US" sz="2000" err="1">
                <a:latin typeface="BentonSans Book"/>
              </a:rPr>
              <a:t>sapien</a:t>
            </a:r>
            <a:r>
              <a:rPr lang="en-US" sz="2000">
                <a:latin typeface="BentonSans Book"/>
              </a:rPr>
              <a:t> vitae </a:t>
            </a:r>
            <a:r>
              <a:rPr lang="en-US" sz="2000" err="1">
                <a:latin typeface="BentonSans Book"/>
              </a:rPr>
              <a:t>pellentesque</a:t>
            </a:r>
            <a:r>
              <a:rPr lang="en-US" sz="2000">
                <a:latin typeface="BentonSans Book"/>
              </a:rPr>
              <a:t> </a:t>
            </a:r>
            <a:r>
              <a:rPr lang="en-US" sz="2000" err="1">
                <a:latin typeface="BentonSans Book"/>
              </a:rPr>
              <a:t>sem</a:t>
            </a:r>
            <a:r>
              <a:rPr lang="en-US" sz="2000">
                <a:latin typeface="BentonSans Book"/>
              </a:rPr>
              <a:t> </a:t>
            </a:r>
            <a:r>
              <a:rPr lang="en-US" sz="2000" err="1">
                <a:latin typeface="BentonSans Book"/>
              </a:rPr>
              <a:t>placerat</a:t>
            </a:r>
            <a:r>
              <a:rPr lang="en-US" sz="2000">
                <a:latin typeface="BentonSans Book"/>
              </a:rPr>
              <a:t>. In id cursus mi </a:t>
            </a:r>
            <a:r>
              <a:rPr lang="en-US" sz="2000" err="1">
                <a:latin typeface="BentonSans Book"/>
              </a:rPr>
              <a:t>pretium</a:t>
            </a:r>
            <a:r>
              <a:rPr lang="en-US" sz="2000">
                <a:latin typeface="BentonSans Book"/>
              </a:rPr>
              <a:t> </a:t>
            </a:r>
            <a:r>
              <a:rPr lang="en-US" sz="2000" err="1">
                <a:latin typeface="BentonSans Book"/>
              </a:rPr>
              <a:t>tellus</a:t>
            </a:r>
            <a:r>
              <a:rPr lang="en-US" sz="2000">
                <a:latin typeface="BentonSans Book"/>
              </a:rPr>
              <a:t> </a:t>
            </a:r>
            <a:r>
              <a:rPr lang="en-US" sz="2000" err="1">
                <a:latin typeface="BentonSans Book"/>
              </a:rPr>
              <a:t>duis</a:t>
            </a:r>
            <a:r>
              <a:rPr lang="en-US" sz="2000">
                <a:latin typeface="BentonSans Book"/>
              </a:rPr>
              <a:t> convallis. </a:t>
            </a:r>
          </a:p>
          <a:p>
            <a:pPr>
              <a:lnSpc>
                <a:spcPct val="110000"/>
              </a:lnSpc>
            </a:pPr>
            <a:r>
              <a:rPr lang="en-US" sz="2000">
                <a:latin typeface="BentonSans Book"/>
              </a:rPr>
              <a:t>Tempus </a:t>
            </a:r>
            <a:r>
              <a:rPr lang="en-US" sz="2000" err="1">
                <a:latin typeface="BentonSans Book"/>
              </a:rPr>
              <a:t>leo</a:t>
            </a:r>
            <a:r>
              <a:rPr lang="en-US" sz="2000">
                <a:latin typeface="BentonSans Book"/>
              </a:rPr>
              <a:t> </a:t>
            </a:r>
            <a:r>
              <a:rPr lang="en-US" sz="2000" err="1">
                <a:latin typeface="BentonSans Book"/>
              </a:rPr>
              <a:t>eu</a:t>
            </a:r>
            <a:r>
              <a:rPr lang="en-US" sz="2000">
                <a:latin typeface="BentonSans Book"/>
              </a:rPr>
              <a:t> </a:t>
            </a:r>
            <a:r>
              <a:rPr lang="en-US" sz="2000" err="1">
                <a:latin typeface="BentonSans Book"/>
              </a:rPr>
              <a:t>aenean</a:t>
            </a:r>
            <a:r>
              <a:rPr lang="en-US" sz="2000">
                <a:latin typeface="BentonSans Book"/>
              </a:rPr>
              <a:t> sed diam </a:t>
            </a:r>
            <a:r>
              <a:rPr lang="en-US" sz="2000" err="1">
                <a:latin typeface="BentonSans Book"/>
              </a:rPr>
              <a:t>urna</a:t>
            </a:r>
            <a:r>
              <a:rPr lang="en-US" sz="2000">
                <a:latin typeface="BentonSans Book"/>
              </a:rPr>
              <a:t> </a:t>
            </a:r>
            <a:r>
              <a:rPr lang="en-US" sz="2000" err="1">
                <a:latin typeface="BentonSans Book"/>
              </a:rPr>
              <a:t>tempor</a:t>
            </a:r>
            <a:r>
              <a:rPr lang="en-US" sz="2000">
                <a:latin typeface="BentonSans Book"/>
              </a:rPr>
              <a:t>. Pulvinar </a:t>
            </a:r>
            <a:r>
              <a:rPr lang="en-US" sz="2000" err="1">
                <a:latin typeface="BentonSans Book"/>
              </a:rPr>
              <a:t>vivamus</a:t>
            </a:r>
            <a:r>
              <a:rPr lang="en-US" sz="2000">
                <a:latin typeface="BentonSans Book"/>
              </a:rPr>
              <a:t> </a:t>
            </a:r>
            <a:r>
              <a:rPr lang="en-US" sz="2000" err="1">
                <a:latin typeface="BentonSans Book"/>
              </a:rPr>
              <a:t>fringilla</a:t>
            </a:r>
            <a:r>
              <a:rPr lang="en-US" sz="2000">
                <a:latin typeface="BentonSans Book"/>
              </a:rPr>
              <a:t> </a:t>
            </a:r>
            <a:r>
              <a:rPr lang="en-US" sz="2000" err="1">
                <a:latin typeface="BentonSans Book"/>
              </a:rPr>
              <a:t>lacus</a:t>
            </a:r>
            <a:r>
              <a:rPr lang="en-US" sz="2000">
                <a:latin typeface="BentonSans Book"/>
              </a:rPr>
              <a:t> nec </a:t>
            </a:r>
            <a:r>
              <a:rPr lang="en-US" sz="2000" err="1">
                <a:latin typeface="BentonSans Book"/>
              </a:rPr>
              <a:t>metus</a:t>
            </a:r>
            <a:r>
              <a:rPr lang="en-US" sz="2000">
                <a:latin typeface="BentonSans Book"/>
              </a:rPr>
              <a:t> </a:t>
            </a:r>
            <a:r>
              <a:rPr lang="en-US" sz="2000" err="1">
                <a:latin typeface="BentonSans Book"/>
              </a:rPr>
              <a:t>bibendum</a:t>
            </a:r>
            <a:r>
              <a:rPr lang="en-US" sz="2000">
                <a:latin typeface="BentonSans Book"/>
              </a:rPr>
              <a:t> </a:t>
            </a:r>
            <a:r>
              <a:rPr lang="en-US" sz="2000" err="1">
                <a:latin typeface="BentonSans Book"/>
              </a:rPr>
              <a:t>egestas</a:t>
            </a:r>
            <a:r>
              <a:rPr lang="en-US" sz="2000">
                <a:latin typeface="BentonSans Book"/>
              </a:rPr>
              <a:t>. </a:t>
            </a:r>
            <a:r>
              <a:rPr lang="en-US" sz="2000" err="1">
                <a:latin typeface="BentonSans Book"/>
              </a:rPr>
              <a:t>Iaculis</a:t>
            </a:r>
            <a:r>
              <a:rPr lang="en-US" sz="2000">
                <a:latin typeface="BentonSans Book"/>
              </a:rPr>
              <a:t> </a:t>
            </a:r>
            <a:r>
              <a:rPr lang="en-US" sz="2000" err="1">
                <a:latin typeface="BentonSans Book"/>
              </a:rPr>
              <a:t>massa</a:t>
            </a:r>
            <a:r>
              <a:rPr lang="en-US" sz="2000">
                <a:latin typeface="BentonSans Book"/>
              </a:rPr>
              <a:t> </a:t>
            </a:r>
            <a:r>
              <a:rPr lang="en-US" sz="2000" err="1">
                <a:latin typeface="BentonSans Book"/>
              </a:rPr>
              <a:t>nisl</a:t>
            </a:r>
            <a:r>
              <a:rPr lang="en-US" sz="2000">
                <a:latin typeface="BentonSans Book"/>
              </a:rPr>
              <a:t> </a:t>
            </a:r>
            <a:r>
              <a:rPr lang="en-US" sz="2000" err="1">
                <a:latin typeface="BentonSans Book"/>
              </a:rPr>
              <a:t>malesuada</a:t>
            </a:r>
            <a:r>
              <a:rPr lang="en-US" sz="2000">
                <a:latin typeface="BentonSans Book"/>
              </a:rPr>
              <a:t>.</a:t>
            </a:r>
          </a:p>
        </p:txBody>
      </p:sp>
      <p:pic>
        <p:nvPicPr>
          <p:cNvPr id="18" name="Picture Placeholder 7" descr="A crowd cheers with white noise makers.">
            <a:extLst>
              <a:ext uri="{FF2B5EF4-FFF2-40B4-BE49-F238E27FC236}">
                <a16:creationId xmlns:a16="http://schemas.microsoft.com/office/drawing/2014/main" id="{61531CE9-235C-A304-4961-77B3FBBF25D0}"/>
              </a:ext>
            </a:extLst>
          </p:cNvPr>
          <p:cNvPicPr>
            <a:picLocks noChangeAspect="1"/>
          </p:cNvPicPr>
          <p:nvPr/>
        </p:nvPicPr>
        <p:blipFill>
          <a:blip r:embed="rId4"/>
          <a:srcRect l="32993" r="32993"/>
          <a:stretch/>
        </p:blipFill>
        <p:spPr>
          <a:xfrm>
            <a:off x="9067800" y="727165"/>
            <a:ext cx="3124200" cy="6130835"/>
          </a:xfrm>
          <a:prstGeom prst="rect">
            <a:avLst/>
          </a:prstGeom>
        </p:spPr>
      </p:pic>
      <p:pic>
        <p:nvPicPr>
          <p:cNvPr id="19" name="Picture Placeholder 7" descr="A boy shakes the hand of IU's Herman B Wells statue.">
            <a:extLst>
              <a:ext uri="{FF2B5EF4-FFF2-40B4-BE49-F238E27FC236}">
                <a16:creationId xmlns:a16="http://schemas.microsoft.com/office/drawing/2014/main" id="{961FE600-B06A-289C-5C09-618EC4FB4AFB}"/>
              </a:ext>
            </a:extLst>
          </p:cNvPr>
          <p:cNvPicPr>
            <a:picLocks noGrp="1" noChangeAspect="1"/>
          </p:cNvPicPr>
          <p:nvPr>
            <p:ph type="pic" idx="1"/>
          </p:nvPr>
        </p:nvPicPr>
        <p:blipFill rotWithShape="1">
          <a:blip r:embed="rId5"/>
          <a:srcRect r="41026"/>
          <a:stretch>
            <a:fillRect/>
          </a:stretch>
        </p:blipFill>
        <p:spPr>
          <a:xfrm>
            <a:off x="6506297" y="1278343"/>
            <a:ext cx="4499916" cy="5028478"/>
          </a:xfrm>
        </p:spPr>
      </p:pic>
      <p:sp>
        <p:nvSpPr>
          <p:cNvPr id="5" name="Footer Placeholder 4">
            <a:extLst>
              <a:ext uri="{FF2B5EF4-FFF2-40B4-BE49-F238E27FC236}">
                <a16:creationId xmlns:a16="http://schemas.microsoft.com/office/drawing/2014/main" id="{245DC62C-721B-D6FF-3CD8-524780E63666}"/>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536507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25AF536-9C75-504B-506D-E785FB7F9D39}"/>
              </a:ext>
            </a:extLst>
          </p:cNvPr>
          <p:cNvSpPr>
            <a:spLocks noGrp="1"/>
          </p:cNvSpPr>
          <p:nvPr>
            <p:ph type="title"/>
          </p:nvPr>
        </p:nvSpPr>
        <p:spPr>
          <a:xfrm>
            <a:off x="838200" y="1404108"/>
            <a:ext cx="4213770" cy="1208463"/>
          </a:xfrm>
        </p:spPr>
        <p:txBody>
          <a:bodyPr>
            <a:normAutofit fontScale="90000"/>
          </a:bodyPr>
          <a:lstStyle/>
          <a:p>
            <a:r>
              <a:rPr lang="en-US" sz="4300"/>
              <a:t>Text with three image grid</a:t>
            </a:r>
          </a:p>
        </p:txBody>
      </p:sp>
      <p:sp>
        <p:nvSpPr>
          <p:cNvPr id="10" name="Text Placeholder 5">
            <a:extLst>
              <a:ext uri="{FF2B5EF4-FFF2-40B4-BE49-F238E27FC236}">
                <a16:creationId xmlns:a16="http://schemas.microsoft.com/office/drawing/2014/main" id="{412EBF41-C848-C53F-D514-0C06AAE29D69}"/>
              </a:ext>
            </a:extLst>
          </p:cNvPr>
          <p:cNvSpPr>
            <a:spLocks noGrp="1"/>
          </p:cNvSpPr>
          <p:nvPr>
            <p:ph type="subTitle" idx="14"/>
          </p:nvPr>
        </p:nvSpPr>
        <p:spPr>
          <a:xfrm>
            <a:off x="838200" y="2655781"/>
            <a:ext cx="4213770" cy="477611"/>
          </a:xfrm>
        </p:spPr>
        <p:txBody>
          <a:bodyPr>
            <a:normAutofit/>
          </a:bodyPr>
          <a:lstStyle/>
          <a:p>
            <a:r>
              <a:rPr lang="en-US"/>
              <a:t>Subtitle or description</a:t>
            </a:r>
          </a:p>
        </p:txBody>
      </p:sp>
      <p:sp>
        <p:nvSpPr>
          <p:cNvPr id="7" name="Text Placeholder 2">
            <a:extLst>
              <a:ext uri="{FF2B5EF4-FFF2-40B4-BE49-F238E27FC236}">
                <a16:creationId xmlns:a16="http://schemas.microsoft.com/office/drawing/2014/main" id="{97F2C21F-E8C9-120E-C7E9-60FAEBDEEDD3}"/>
              </a:ext>
            </a:extLst>
          </p:cNvPr>
          <p:cNvSpPr>
            <a:spLocks noGrp="1"/>
          </p:cNvSpPr>
          <p:nvPr>
            <p:ph type="body" sz="quarter" idx="15"/>
          </p:nvPr>
        </p:nvSpPr>
        <p:spPr/>
        <p:txBody>
          <a:bodyPr>
            <a:normAutofit/>
          </a:bodyPr>
          <a:lstStyle/>
          <a:p>
            <a:r>
              <a:rPr lang="en-US"/>
              <a:t>Slide header</a:t>
            </a:r>
          </a:p>
        </p:txBody>
      </p:sp>
      <p:sp>
        <p:nvSpPr>
          <p:cNvPr id="3" name="Content Placeholder 3">
            <a:extLst>
              <a:ext uri="{FF2B5EF4-FFF2-40B4-BE49-F238E27FC236}">
                <a16:creationId xmlns:a16="http://schemas.microsoft.com/office/drawing/2014/main" id="{51C265FA-F84B-377B-1572-59780BF6023B}"/>
              </a:ext>
            </a:extLst>
          </p:cNvPr>
          <p:cNvSpPr txBox="1">
            <a:spLocks/>
          </p:cNvSpPr>
          <p:nvPr/>
        </p:nvSpPr>
        <p:spPr>
          <a:xfrm>
            <a:off x="838199" y="3205403"/>
            <a:ext cx="4999390" cy="336313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BentonSans Book" panose="0200050300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BentonSans Book" panose="0200050300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BentonSans Book" panose="0200050300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10000"/>
              </a:lnSpc>
            </a:pPr>
            <a:r>
              <a:rPr lang="en-US" sz="2100"/>
              <a:t>Remember to add alt text to your images. Learn more about </a:t>
            </a:r>
            <a:r>
              <a:rPr lang="en-US" sz="2100">
                <a:hlinkClick r:id="rId3"/>
              </a:rPr>
              <a:t>best practices for alt text</a:t>
            </a:r>
            <a:r>
              <a:rPr lang="en-US" sz="2100"/>
              <a:t>.</a:t>
            </a:r>
          </a:p>
          <a:p>
            <a:pPr>
              <a:lnSpc>
                <a:spcPct val="110000"/>
              </a:lnSpc>
            </a:pPr>
            <a:r>
              <a:rPr lang="en-US" sz="2000">
                <a:latin typeface="BentonSans Book"/>
              </a:rPr>
              <a:t>Lorem ipsum dolor sit </a:t>
            </a:r>
            <a:r>
              <a:rPr lang="en-US" sz="2000" err="1">
                <a:latin typeface="BentonSans Book"/>
              </a:rPr>
              <a:t>amet</a:t>
            </a:r>
            <a:r>
              <a:rPr lang="en-US" sz="2000">
                <a:latin typeface="BentonSans Book"/>
              </a:rPr>
              <a:t> </a:t>
            </a:r>
            <a:r>
              <a:rPr lang="en-US" sz="2000" err="1">
                <a:latin typeface="BentonSans Book"/>
              </a:rPr>
              <a:t>consectetur</a:t>
            </a:r>
            <a:r>
              <a:rPr lang="en-US" sz="2000">
                <a:latin typeface="BentonSans Book"/>
              </a:rPr>
              <a:t> </a:t>
            </a:r>
            <a:r>
              <a:rPr lang="en-US" sz="2000" err="1">
                <a:latin typeface="BentonSans Book"/>
              </a:rPr>
              <a:t>adipiscing</a:t>
            </a:r>
            <a:r>
              <a:rPr lang="en-US" sz="2000">
                <a:latin typeface="BentonSans Book"/>
              </a:rPr>
              <a:t> </a:t>
            </a:r>
            <a:r>
              <a:rPr lang="en-US" sz="2000" err="1">
                <a:latin typeface="BentonSans Book"/>
              </a:rPr>
              <a:t>elit</a:t>
            </a:r>
            <a:r>
              <a:rPr lang="en-US" sz="2000">
                <a:latin typeface="BentonSans Book"/>
              </a:rPr>
              <a:t>. </a:t>
            </a:r>
            <a:r>
              <a:rPr lang="en-US" sz="2000" err="1">
                <a:latin typeface="BentonSans Book"/>
              </a:rPr>
              <a:t>Quisque</a:t>
            </a:r>
            <a:r>
              <a:rPr lang="en-US" sz="2000">
                <a:latin typeface="BentonSans Book"/>
              </a:rPr>
              <a:t> </a:t>
            </a:r>
            <a:r>
              <a:rPr lang="en-US" sz="2000" err="1">
                <a:latin typeface="BentonSans Book"/>
              </a:rPr>
              <a:t>faucibus</a:t>
            </a:r>
            <a:r>
              <a:rPr lang="en-US" sz="2000">
                <a:latin typeface="BentonSans Book"/>
              </a:rPr>
              <a:t> ex </a:t>
            </a:r>
            <a:r>
              <a:rPr lang="en-US" sz="2000" err="1">
                <a:latin typeface="BentonSans Book"/>
              </a:rPr>
              <a:t>sapien</a:t>
            </a:r>
            <a:r>
              <a:rPr lang="en-US" sz="2000">
                <a:latin typeface="BentonSans Book"/>
              </a:rPr>
              <a:t> vitae </a:t>
            </a:r>
            <a:r>
              <a:rPr lang="en-US" sz="2000" err="1">
                <a:latin typeface="BentonSans Book"/>
              </a:rPr>
              <a:t>pellentesque</a:t>
            </a:r>
            <a:r>
              <a:rPr lang="en-US" sz="2000">
                <a:latin typeface="BentonSans Book"/>
              </a:rPr>
              <a:t> </a:t>
            </a:r>
            <a:r>
              <a:rPr lang="en-US" sz="2000" err="1">
                <a:latin typeface="BentonSans Book"/>
              </a:rPr>
              <a:t>sem</a:t>
            </a:r>
            <a:r>
              <a:rPr lang="en-US" sz="2000">
                <a:latin typeface="BentonSans Book"/>
              </a:rPr>
              <a:t> </a:t>
            </a:r>
            <a:r>
              <a:rPr lang="en-US" sz="2000" err="1">
                <a:latin typeface="BentonSans Book"/>
              </a:rPr>
              <a:t>placerat</a:t>
            </a:r>
            <a:r>
              <a:rPr lang="en-US" sz="2000">
                <a:latin typeface="BentonSans Book"/>
              </a:rPr>
              <a:t>. In id cursus mi </a:t>
            </a:r>
            <a:r>
              <a:rPr lang="en-US" sz="2000" err="1">
                <a:latin typeface="BentonSans Book"/>
              </a:rPr>
              <a:t>pretium</a:t>
            </a:r>
            <a:r>
              <a:rPr lang="en-US" sz="2000">
                <a:latin typeface="BentonSans Book"/>
              </a:rPr>
              <a:t> </a:t>
            </a:r>
            <a:r>
              <a:rPr lang="en-US" sz="2000" err="1">
                <a:latin typeface="BentonSans Book"/>
              </a:rPr>
              <a:t>tellus</a:t>
            </a:r>
            <a:r>
              <a:rPr lang="en-US" sz="2000">
                <a:latin typeface="BentonSans Book"/>
              </a:rPr>
              <a:t> </a:t>
            </a:r>
            <a:r>
              <a:rPr lang="en-US" sz="2000" err="1">
                <a:latin typeface="BentonSans Book"/>
              </a:rPr>
              <a:t>duis</a:t>
            </a:r>
            <a:r>
              <a:rPr lang="en-US" sz="2000">
                <a:latin typeface="BentonSans Book"/>
              </a:rPr>
              <a:t> convallis. </a:t>
            </a:r>
          </a:p>
          <a:p>
            <a:pPr>
              <a:lnSpc>
                <a:spcPct val="110000"/>
              </a:lnSpc>
            </a:pPr>
            <a:r>
              <a:rPr lang="en-US" sz="2000">
                <a:latin typeface="BentonSans Book"/>
              </a:rPr>
              <a:t>Tempus </a:t>
            </a:r>
            <a:r>
              <a:rPr lang="en-US" sz="2000" err="1">
                <a:latin typeface="BentonSans Book"/>
              </a:rPr>
              <a:t>leo</a:t>
            </a:r>
            <a:r>
              <a:rPr lang="en-US" sz="2000">
                <a:latin typeface="BentonSans Book"/>
              </a:rPr>
              <a:t> </a:t>
            </a:r>
            <a:r>
              <a:rPr lang="en-US" sz="2000" err="1">
                <a:latin typeface="BentonSans Book"/>
              </a:rPr>
              <a:t>eu</a:t>
            </a:r>
            <a:r>
              <a:rPr lang="en-US" sz="2000">
                <a:latin typeface="BentonSans Book"/>
              </a:rPr>
              <a:t> </a:t>
            </a:r>
            <a:r>
              <a:rPr lang="en-US" sz="2000" err="1">
                <a:latin typeface="BentonSans Book"/>
              </a:rPr>
              <a:t>aenean</a:t>
            </a:r>
            <a:r>
              <a:rPr lang="en-US" sz="2000">
                <a:latin typeface="BentonSans Book"/>
              </a:rPr>
              <a:t> sed diam </a:t>
            </a:r>
            <a:r>
              <a:rPr lang="en-US" sz="2000" err="1">
                <a:latin typeface="BentonSans Book"/>
              </a:rPr>
              <a:t>urna</a:t>
            </a:r>
            <a:r>
              <a:rPr lang="en-US" sz="2000">
                <a:latin typeface="BentonSans Book"/>
              </a:rPr>
              <a:t> </a:t>
            </a:r>
            <a:r>
              <a:rPr lang="en-US" sz="2000" err="1">
                <a:latin typeface="BentonSans Book"/>
              </a:rPr>
              <a:t>tempor</a:t>
            </a:r>
            <a:r>
              <a:rPr lang="en-US" sz="2000">
                <a:latin typeface="BentonSans Book"/>
              </a:rPr>
              <a:t>. Pulvinar </a:t>
            </a:r>
            <a:r>
              <a:rPr lang="en-US" sz="2000" err="1">
                <a:latin typeface="BentonSans Book"/>
              </a:rPr>
              <a:t>vivamus</a:t>
            </a:r>
            <a:r>
              <a:rPr lang="en-US" sz="2000">
                <a:latin typeface="BentonSans Book"/>
              </a:rPr>
              <a:t> </a:t>
            </a:r>
            <a:r>
              <a:rPr lang="en-US" sz="2000" err="1">
                <a:latin typeface="BentonSans Book"/>
              </a:rPr>
              <a:t>fringilla</a:t>
            </a:r>
            <a:r>
              <a:rPr lang="en-US" sz="2000">
                <a:latin typeface="BentonSans Book"/>
              </a:rPr>
              <a:t> </a:t>
            </a:r>
            <a:r>
              <a:rPr lang="en-US" sz="2000" err="1">
                <a:latin typeface="BentonSans Book"/>
              </a:rPr>
              <a:t>lacus</a:t>
            </a:r>
            <a:r>
              <a:rPr lang="en-US" sz="2000">
                <a:latin typeface="BentonSans Book"/>
              </a:rPr>
              <a:t> nec </a:t>
            </a:r>
            <a:r>
              <a:rPr lang="en-US" sz="2000" err="1">
                <a:latin typeface="BentonSans Book"/>
              </a:rPr>
              <a:t>metus</a:t>
            </a:r>
            <a:r>
              <a:rPr lang="en-US" sz="2000">
                <a:latin typeface="BentonSans Book"/>
              </a:rPr>
              <a:t> </a:t>
            </a:r>
            <a:r>
              <a:rPr lang="en-US" sz="2000" err="1">
                <a:latin typeface="BentonSans Book"/>
              </a:rPr>
              <a:t>bibendum</a:t>
            </a:r>
            <a:r>
              <a:rPr lang="en-US" sz="2000">
                <a:latin typeface="BentonSans Book"/>
              </a:rPr>
              <a:t> </a:t>
            </a:r>
            <a:r>
              <a:rPr lang="en-US" sz="2000" err="1">
                <a:latin typeface="BentonSans Book"/>
              </a:rPr>
              <a:t>egestas</a:t>
            </a:r>
            <a:r>
              <a:rPr lang="en-US" sz="2000">
                <a:latin typeface="BentonSans Book"/>
              </a:rPr>
              <a:t>. </a:t>
            </a:r>
            <a:r>
              <a:rPr lang="en-US" sz="2000" err="1">
                <a:latin typeface="BentonSans Book"/>
              </a:rPr>
              <a:t>Iaculis</a:t>
            </a:r>
            <a:r>
              <a:rPr lang="en-US" sz="2000">
                <a:latin typeface="BentonSans Book"/>
              </a:rPr>
              <a:t> </a:t>
            </a:r>
            <a:r>
              <a:rPr lang="en-US" sz="2000" err="1">
                <a:latin typeface="BentonSans Book"/>
              </a:rPr>
              <a:t>massa</a:t>
            </a:r>
            <a:r>
              <a:rPr lang="en-US" sz="2000">
                <a:latin typeface="BentonSans Book"/>
              </a:rPr>
              <a:t> </a:t>
            </a:r>
            <a:r>
              <a:rPr lang="en-US" sz="2000" err="1">
                <a:latin typeface="BentonSans Book"/>
              </a:rPr>
              <a:t>nisl</a:t>
            </a:r>
            <a:r>
              <a:rPr lang="en-US" sz="2000">
                <a:latin typeface="BentonSans Book"/>
              </a:rPr>
              <a:t> </a:t>
            </a:r>
            <a:r>
              <a:rPr lang="en-US" sz="2000" err="1">
                <a:latin typeface="BentonSans Book"/>
              </a:rPr>
              <a:t>malesuada</a:t>
            </a:r>
            <a:r>
              <a:rPr lang="en-US" sz="2000">
                <a:latin typeface="BentonSans Book"/>
              </a:rPr>
              <a:t>.</a:t>
            </a:r>
          </a:p>
        </p:txBody>
      </p:sp>
      <p:pic>
        <p:nvPicPr>
          <p:cNvPr id="9" name="Picture 8" descr="A girl walks through a row of people smiling ahead of her.">
            <a:extLst>
              <a:ext uri="{FF2B5EF4-FFF2-40B4-BE49-F238E27FC236}">
                <a16:creationId xmlns:a16="http://schemas.microsoft.com/office/drawing/2014/main" id="{05D9643C-B44B-6E30-38D7-B4A5A865EEC7}"/>
              </a:ext>
            </a:extLst>
          </p:cNvPr>
          <p:cNvPicPr>
            <a:picLocks noChangeAspect="1"/>
          </p:cNvPicPr>
          <p:nvPr/>
        </p:nvPicPr>
        <p:blipFill>
          <a:blip r:embed="rId4"/>
          <a:srcRect l="34076" r="24520"/>
          <a:stretch>
            <a:fillRect/>
          </a:stretch>
        </p:blipFill>
        <p:spPr>
          <a:xfrm>
            <a:off x="6168483" y="1585018"/>
            <a:ext cx="3091200" cy="4983522"/>
          </a:xfrm>
          <a:prstGeom prst="rect">
            <a:avLst/>
          </a:prstGeom>
        </p:spPr>
      </p:pic>
      <p:pic>
        <p:nvPicPr>
          <p:cNvPr id="12" name="Picture 11" descr="A crowd of students with white noise makers in IU's memorial stadium.">
            <a:extLst>
              <a:ext uri="{FF2B5EF4-FFF2-40B4-BE49-F238E27FC236}">
                <a16:creationId xmlns:a16="http://schemas.microsoft.com/office/drawing/2014/main" id="{351FA5C6-2C28-D578-EF0B-2E28E20ECBC0}"/>
              </a:ext>
            </a:extLst>
          </p:cNvPr>
          <p:cNvPicPr>
            <a:picLocks noChangeAspect="1"/>
          </p:cNvPicPr>
          <p:nvPr/>
        </p:nvPicPr>
        <p:blipFill>
          <a:blip r:embed="rId5"/>
          <a:srcRect l="14786" t="5592" r="24403" b="4975"/>
          <a:stretch>
            <a:fillRect/>
          </a:stretch>
        </p:blipFill>
        <p:spPr>
          <a:xfrm>
            <a:off x="9422780" y="1585018"/>
            <a:ext cx="2431472" cy="2386899"/>
          </a:xfrm>
          <a:prstGeom prst="rect">
            <a:avLst/>
          </a:prstGeom>
        </p:spPr>
      </p:pic>
      <p:pic>
        <p:nvPicPr>
          <p:cNvPr id="13" name="Picture 12" descr="A group wearing crimson jumpsuits carries flags across a football field.">
            <a:extLst>
              <a:ext uri="{FF2B5EF4-FFF2-40B4-BE49-F238E27FC236}">
                <a16:creationId xmlns:a16="http://schemas.microsoft.com/office/drawing/2014/main" id="{06C0B985-9C90-6F5D-40BB-02367108F2EB}"/>
              </a:ext>
            </a:extLst>
          </p:cNvPr>
          <p:cNvPicPr>
            <a:picLocks noChangeAspect="1"/>
          </p:cNvPicPr>
          <p:nvPr/>
        </p:nvPicPr>
        <p:blipFill>
          <a:blip r:embed="rId6"/>
          <a:srcRect l="14777" t="6747" r="29514" b="6747"/>
          <a:stretch>
            <a:fillRect/>
          </a:stretch>
        </p:blipFill>
        <p:spPr>
          <a:xfrm>
            <a:off x="9422780" y="4057627"/>
            <a:ext cx="2431472" cy="2510913"/>
          </a:xfrm>
          <a:prstGeom prst="rect">
            <a:avLst/>
          </a:prstGeom>
        </p:spPr>
      </p:pic>
      <p:sp>
        <p:nvSpPr>
          <p:cNvPr id="5" name="Footer Placeholder 4">
            <a:extLst>
              <a:ext uri="{FF2B5EF4-FFF2-40B4-BE49-F238E27FC236}">
                <a16:creationId xmlns:a16="http://schemas.microsoft.com/office/drawing/2014/main" id="{245DC62C-721B-D6FF-3CD8-524780E63666}"/>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2831699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FD13-6739-F8CE-2475-613264F242A1}"/>
              </a:ext>
            </a:extLst>
          </p:cNvPr>
          <p:cNvSpPr>
            <a:spLocks noGrp="1"/>
          </p:cNvSpPr>
          <p:nvPr>
            <p:ph type="title"/>
          </p:nvPr>
        </p:nvSpPr>
        <p:spPr>
          <a:xfrm>
            <a:off x="831850" y="1709738"/>
            <a:ext cx="10515600" cy="2031533"/>
          </a:xfrm>
        </p:spPr>
        <p:txBody>
          <a:bodyPr/>
          <a:lstStyle/>
          <a:p>
            <a:r>
              <a:rPr lang="en-US"/>
              <a:t>Callouts</a:t>
            </a:r>
          </a:p>
        </p:txBody>
      </p:sp>
      <p:sp>
        <p:nvSpPr>
          <p:cNvPr id="3" name="Text Placeholder 2">
            <a:extLst>
              <a:ext uri="{FF2B5EF4-FFF2-40B4-BE49-F238E27FC236}">
                <a16:creationId xmlns:a16="http://schemas.microsoft.com/office/drawing/2014/main" id="{7FF5C444-8079-1268-3794-E9E7ABC91224}"/>
              </a:ext>
            </a:extLst>
          </p:cNvPr>
          <p:cNvSpPr>
            <a:spLocks noGrp="1"/>
          </p:cNvSpPr>
          <p:nvPr>
            <p:ph type="body" idx="1"/>
          </p:nvPr>
        </p:nvSpPr>
        <p:spPr>
          <a:xfrm>
            <a:off x="831850" y="3741271"/>
            <a:ext cx="10515600" cy="1068335"/>
          </a:xfrm>
        </p:spPr>
        <p:txBody>
          <a:bodyPr/>
          <a:lstStyle/>
          <a:p>
            <a:r>
              <a:rPr lang="en-US"/>
              <a:t>Bring attention to critical content</a:t>
            </a:r>
          </a:p>
        </p:txBody>
      </p:sp>
    </p:spTree>
    <p:extLst>
      <p:ext uri="{BB962C8B-B14F-4D97-AF65-F5344CB8AC3E}">
        <p14:creationId xmlns:p14="http://schemas.microsoft.com/office/powerpoint/2010/main" val="155897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1FDA-EEC4-92CA-3378-ABBE112F21A7}"/>
              </a:ext>
            </a:extLst>
          </p:cNvPr>
          <p:cNvSpPr>
            <a:spLocks noGrp="1"/>
          </p:cNvSpPr>
          <p:nvPr>
            <p:ph type="title"/>
          </p:nvPr>
        </p:nvSpPr>
        <p:spPr>
          <a:xfrm>
            <a:off x="1400261" y="1767852"/>
            <a:ext cx="8769350" cy="2852737"/>
          </a:xfrm>
        </p:spPr>
        <p:txBody>
          <a:bodyPr/>
          <a:lstStyle/>
          <a:p>
            <a:r>
              <a:rPr lang="en-US"/>
              <a:t>We are so grateful for the work IU is doing to help our community.”</a:t>
            </a:r>
          </a:p>
        </p:txBody>
      </p:sp>
      <p:sp>
        <p:nvSpPr>
          <p:cNvPr id="3" name="Text Placeholder 2">
            <a:extLst>
              <a:ext uri="{FF2B5EF4-FFF2-40B4-BE49-F238E27FC236}">
                <a16:creationId xmlns:a16="http://schemas.microsoft.com/office/drawing/2014/main" id="{5729EDC9-1048-012D-2FEB-E986F1D733AC}"/>
              </a:ext>
            </a:extLst>
          </p:cNvPr>
          <p:cNvSpPr>
            <a:spLocks noGrp="1"/>
          </p:cNvSpPr>
          <p:nvPr>
            <p:ph type="body" idx="1"/>
          </p:nvPr>
        </p:nvSpPr>
        <p:spPr>
          <a:xfrm>
            <a:off x="4559644" y="4947809"/>
            <a:ext cx="6759146" cy="736299"/>
          </a:xfrm>
        </p:spPr>
        <p:txBody>
          <a:bodyPr/>
          <a:lstStyle/>
          <a:p>
            <a:r>
              <a:rPr lang="en-US"/>
              <a:t>– </a:t>
            </a:r>
            <a:r>
              <a:rPr lang="en-US" b="1">
                <a:latin typeface="BentonSans Regular" panose="02000503000000020004" pitchFamily="2" charset="77"/>
              </a:rPr>
              <a:t>Barb Beasley,</a:t>
            </a:r>
            <a:r>
              <a:rPr lang="en-US"/>
              <a:t> program coordinator</a:t>
            </a:r>
          </a:p>
        </p:txBody>
      </p:sp>
    </p:spTree>
    <p:extLst>
      <p:ext uri="{BB962C8B-B14F-4D97-AF65-F5344CB8AC3E}">
        <p14:creationId xmlns:p14="http://schemas.microsoft.com/office/powerpoint/2010/main" val="623496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1FDA-EEC4-92CA-3378-ABBE112F21A7}"/>
              </a:ext>
            </a:extLst>
          </p:cNvPr>
          <p:cNvSpPr>
            <a:spLocks noGrp="1"/>
          </p:cNvSpPr>
          <p:nvPr>
            <p:ph type="title"/>
          </p:nvPr>
        </p:nvSpPr>
        <p:spPr>
          <a:xfrm>
            <a:off x="1400260" y="1814941"/>
            <a:ext cx="9458239" cy="2805648"/>
          </a:xfrm>
        </p:spPr>
        <p:txBody>
          <a:bodyPr>
            <a:normAutofit fontScale="90000"/>
          </a:bodyPr>
          <a:lstStyle/>
          <a:p>
            <a:r>
              <a:rPr lang="en-US"/>
              <a:t>I’m here to ensure your success on campus and set you up for success in your future.”</a:t>
            </a:r>
          </a:p>
        </p:txBody>
      </p:sp>
      <p:sp>
        <p:nvSpPr>
          <p:cNvPr id="3" name="Text Placeholder 2">
            <a:extLst>
              <a:ext uri="{FF2B5EF4-FFF2-40B4-BE49-F238E27FC236}">
                <a16:creationId xmlns:a16="http://schemas.microsoft.com/office/drawing/2014/main" id="{5729EDC9-1048-012D-2FEB-E986F1D733AC}"/>
              </a:ext>
            </a:extLst>
          </p:cNvPr>
          <p:cNvSpPr>
            <a:spLocks noGrp="1"/>
          </p:cNvSpPr>
          <p:nvPr>
            <p:ph type="body" idx="1"/>
          </p:nvPr>
        </p:nvSpPr>
        <p:spPr>
          <a:xfrm>
            <a:off x="8515350" y="5043059"/>
            <a:ext cx="3270250" cy="736299"/>
          </a:xfrm>
        </p:spPr>
        <p:txBody>
          <a:bodyPr vert="horz" lIns="91440" tIns="45720" rIns="91440" bIns="45720" rtlCol="0" anchor="t">
            <a:normAutofit/>
          </a:bodyPr>
          <a:lstStyle/>
          <a:p>
            <a:r>
              <a:rPr lang="en-US" b="1">
                <a:latin typeface="BentonSans Regular"/>
              </a:rPr>
              <a:t>Jane doe</a:t>
            </a:r>
            <a:r>
              <a:rPr lang="en-US">
                <a:latin typeface="BentonSans Book"/>
              </a:rPr>
              <a:t> </a:t>
            </a:r>
            <a:br>
              <a:rPr lang="en-US"/>
            </a:br>
            <a:r>
              <a:rPr lang="en-US" sz="1800">
                <a:latin typeface="BentonSans Book"/>
              </a:rPr>
              <a:t>advisor</a:t>
            </a:r>
            <a:endParaRPr lang="en-US">
              <a:latin typeface="BentonSans Book"/>
            </a:endParaRPr>
          </a:p>
        </p:txBody>
      </p:sp>
      <p:pic>
        <p:nvPicPr>
          <p:cNvPr id="5" name="Picture 4" descr="A woman smiles for a portrait in front of a blue backdrop.">
            <a:extLst>
              <a:ext uri="{FF2B5EF4-FFF2-40B4-BE49-F238E27FC236}">
                <a16:creationId xmlns:a16="http://schemas.microsoft.com/office/drawing/2014/main" id="{E02332B1-DE56-8FE3-4F50-EA8CB40E3D0A}"/>
              </a:ext>
            </a:extLst>
          </p:cNvPr>
          <p:cNvPicPr>
            <a:picLocks noChangeAspect="1"/>
          </p:cNvPicPr>
          <p:nvPr/>
        </p:nvPicPr>
        <p:blipFill rotWithShape="1">
          <a:blip r:embed="rId3"/>
          <a:srcRect l="24470" t="75" r="8721" b="75"/>
          <a:stretch>
            <a:fillRect/>
          </a:stretch>
        </p:blipFill>
        <p:spPr>
          <a:xfrm>
            <a:off x="7271391" y="4858014"/>
            <a:ext cx="1109866" cy="1106387"/>
          </a:xfrm>
          <a:custGeom>
            <a:avLst/>
            <a:gdLst>
              <a:gd name="connsiteX0" fmla="*/ 1160835 w 2321670"/>
              <a:gd name="connsiteY0" fmla="*/ 0 h 2321670"/>
              <a:gd name="connsiteX1" fmla="*/ 2321670 w 2321670"/>
              <a:gd name="connsiteY1" fmla="*/ 1160835 h 2321670"/>
              <a:gd name="connsiteX2" fmla="*/ 1160835 w 2321670"/>
              <a:gd name="connsiteY2" fmla="*/ 2321670 h 2321670"/>
              <a:gd name="connsiteX3" fmla="*/ 0 w 2321670"/>
              <a:gd name="connsiteY3" fmla="*/ 1160835 h 2321670"/>
              <a:gd name="connsiteX4" fmla="*/ 1160835 w 2321670"/>
              <a:gd name="connsiteY4" fmla="*/ 0 h 232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670" h="2321670">
                <a:moveTo>
                  <a:pt x="1160835" y="0"/>
                </a:moveTo>
                <a:cubicBezTo>
                  <a:pt x="1801946" y="0"/>
                  <a:pt x="2321670" y="519724"/>
                  <a:pt x="2321670" y="1160835"/>
                </a:cubicBezTo>
                <a:cubicBezTo>
                  <a:pt x="2321670" y="1801946"/>
                  <a:pt x="1801946" y="2321670"/>
                  <a:pt x="1160835" y="2321670"/>
                </a:cubicBezTo>
                <a:cubicBezTo>
                  <a:pt x="519724" y="2321670"/>
                  <a:pt x="0" y="1801946"/>
                  <a:pt x="0" y="1160835"/>
                </a:cubicBezTo>
                <a:cubicBezTo>
                  <a:pt x="0" y="519724"/>
                  <a:pt x="519724" y="0"/>
                  <a:pt x="1160835" y="0"/>
                </a:cubicBezTo>
                <a:close/>
              </a:path>
            </a:pathLst>
          </a:custGeom>
        </p:spPr>
      </p:pic>
    </p:spTree>
    <p:extLst>
      <p:ext uri="{BB962C8B-B14F-4D97-AF65-F5344CB8AC3E}">
        <p14:creationId xmlns:p14="http://schemas.microsoft.com/office/powerpoint/2010/main" val="11499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9152-B1BE-2E76-A2AA-469189091AF3}"/>
              </a:ext>
            </a:extLst>
          </p:cNvPr>
          <p:cNvSpPr>
            <a:spLocks noGrp="1"/>
          </p:cNvSpPr>
          <p:nvPr>
            <p:ph type="title"/>
          </p:nvPr>
        </p:nvSpPr>
        <p:spPr>
          <a:xfrm>
            <a:off x="839788" y="1451673"/>
            <a:ext cx="3977539" cy="1677802"/>
          </a:xfrm>
        </p:spPr>
        <p:txBody>
          <a:bodyPr>
            <a:normAutofit/>
          </a:bodyPr>
          <a:lstStyle/>
          <a:p>
            <a:r>
              <a:rPr lang="en-US">
                <a:solidFill>
                  <a:schemeClr val="tx2"/>
                </a:solidFill>
              </a:rPr>
              <a:t>Agenda, </a:t>
            </a:r>
            <a:br>
              <a:rPr lang="en-US">
                <a:solidFill>
                  <a:schemeClr val="tx2"/>
                </a:solidFill>
              </a:rPr>
            </a:br>
            <a:r>
              <a:rPr lang="en-US">
                <a:solidFill>
                  <a:schemeClr val="tx2"/>
                </a:solidFill>
              </a:rPr>
              <a:t>one column</a:t>
            </a:r>
          </a:p>
        </p:txBody>
      </p:sp>
      <p:sp>
        <p:nvSpPr>
          <p:cNvPr id="5" name="Content Placeholder 4">
            <a:extLst>
              <a:ext uri="{FF2B5EF4-FFF2-40B4-BE49-F238E27FC236}">
                <a16:creationId xmlns:a16="http://schemas.microsoft.com/office/drawing/2014/main" id="{EF5F2F6C-818B-6101-7A15-C0FC37161ADB}"/>
              </a:ext>
            </a:extLst>
          </p:cNvPr>
          <p:cNvSpPr>
            <a:spLocks noGrp="1"/>
          </p:cNvSpPr>
          <p:nvPr>
            <p:ph idx="1"/>
          </p:nvPr>
        </p:nvSpPr>
        <p:spPr>
          <a:xfrm>
            <a:off x="5544433" y="1733797"/>
            <a:ext cx="912812" cy="512692"/>
          </a:xfrm>
        </p:spPr>
        <p:txBody>
          <a:bodyPr numCol="1">
            <a:normAutofit/>
          </a:bodyPr>
          <a:lstStyle/>
          <a:p>
            <a:pPr marL="0" indent="0">
              <a:buNone/>
            </a:pPr>
            <a:r>
              <a:rPr lang="en-US" sz="2800" b="1">
                <a:solidFill>
                  <a:schemeClr val="accent1"/>
                </a:solidFill>
                <a:latin typeface="Azeret Mono" pitchFamily="2" charset="77"/>
                <a:cs typeface="Azeret Mono" pitchFamily="2" charset="77"/>
              </a:rPr>
              <a:t>01</a:t>
            </a:r>
          </a:p>
        </p:txBody>
      </p:sp>
      <p:sp>
        <p:nvSpPr>
          <p:cNvPr id="8" name="TextBox 7">
            <a:extLst>
              <a:ext uri="{FF2B5EF4-FFF2-40B4-BE49-F238E27FC236}">
                <a16:creationId xmlns:a16="http://schemas.microsoft.com/office/drawing/2014/main" id="{F6C9F170-0934-30DD-2F36-C04D612AEE0A}"/>
              </a:ext>
            </a:extLst>
          </p:cNvPr>
          <p:cNvSpPr txBox="1"/>
          <p:nvPr/>
        </p:nvSpPr>
        <p:spPr>
          <a:xfrm>
            <a:off x="6649157" y="1770858"/>
            <a:ext cx="4825999" cy="369332"/>
          </a:xfrm>
          <a:prstGeom prst="rect">
            <a:avLst/>
          </a:prstGeom>
          <a:noFill/>
        </p:spPr>
        <p:txBody>
          <a:bodyPr wrap="square">
            <a:spAutoFit/>
          </a:bodyPr>
          <a:lstStyle/>
          <a:p>
            <a:r>
              <a:rPr lang="en-US" b="1" dirty="0">
                <a:latin typeface="+mn-lt"/>
                <a:cs typeface="Azeret Mono" pitchFamily="2" charset="77"/>
              </a:rPr>
              <a:t>Add a topic for the presentation</a:t>
            </a:r>
            <a:endParaRPr lang="en-US" dirty="0"/>
          </a:p>
        </p:txBody>
      </p:sp>
      <p:sp>
        <p:nvSpPr>
          <p:cNvPr id="9" name="Content Placeholder 4">
            <a:extLst>
              <a:ext uri="{FF2B5EF4-FFF2-40B4-BE49-F238E27FC236}">
                <a16:creationId xmlns:a16="http://schemas.microsoft.com/office/drawing/2014/main" id="{0BEC6DB8-55EE-33A0-1827-E10D57DE8252}"/>
              </a:ext>
            </a:extLst>
          </p:cNvPr>
          <p:cNvSpPr txBox="1">
            <a:spLocks/>
          </p:cNvSpPr>
          <p:nvPr/>
        </p:nvSpPr>
        <p:spPr>
          <a:xfrm>
            <a:off x="5544433" y="2515927"/>
            <a:ext cx="912812" cy="51269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chemeClr val="accent1"/>
                </a:solidFill>
                <a:latin typeface="Azeret Mono" pitchFamily="2" charset="77"/>
                <a:cs typeface="Azeret Mono" pitchFamily="2" charset="77"/>
              </a:rPr>
              <a:t>02</a:t>
            </a:r>
          </a:p>
        </p:txBody>
      </p:sp>
      <p:sp>
        <p:nvSpPr>
          <p:cNvPr id="10" name="TextBox 9">
            <a:extLst>
              <a:ext uri="{FF2B5EF4-FFF2-40B4-BE49-F238E27FC236}">
                <a16:creationId xmlns:a16="http://schemas.microsoft.com/office/drawing/2014/main" id="{6B418ED1-FDFC-9E2B-DFC6-12DD415B7E41}"/>
              </a:ext>
            </a:extLst>
          </p:cNvPr>
          <p:cNvSpPr txBox="1"/>
          <p:nvPr/>
        </p:nvSpPr>
        <p:spPr>
          <a:xfrm>
            <a:off x="6649157" y="2561642"/>
            <a:ext cx="4825999" cy="369332"/>
          </a:xfrm>
          <a:prstGeom prst="rect">
            <a:avLst/>
          </a:prstGeom>
          <a:noFill/>
        </p:spPr>
        <p:txBody>
          <a:bodyPr wrap="square">
            <a:spAutoFit/>
          </a:bodyPr>
          <a:lstStyle/>
          <a:p>
            <a:r>
              <a:rPr lang="en-US" b="1">
                <a:latin typeface="+mn-lt"/>
                <a:cs typeface="Azeret Mono" pitchFamily="2" charset="77"/>
              </a:rPr>
              <a:t>Add a topic for the presentation</a:t>
            </a:r>
            <a:endParaRPr lang="en-US"/>
          </a:p>
        </p:txBody>
      </p:sp>
      <p:sp>
        <p:nvSpPr>
          <p:cNvPr id="13" name="Content Placeholder 4">
            <a:extLst>
              <a:ext uri="{FF2B5EF4-FFF2-40B4-BE49-F238E27FC236}">
                <a16:creationId xmlns:a16="http://schemas.microsoft.com/office/drawing/2014/main" id="{C9A93D26-5EFD-928A-BB00-BA3E42EFB203}"/>
              </a:ext>
            </a:extLst>
          </p:cNvPr>
          <p:cNvSpPr txBox="1">
            <a:spLocks/>
          </p:cNvSpPr>
          <p:nvPr/>
        </p:nvSpPr>
        <p:spPr>
          <a:xfrm>
            <a:off x="5544433" y="3281125"/>
            <a:ext cx="912812" cy="51269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chemeClr val="accent1"/>
                </a:solidFill>
                <a:latin typeface="Azeret Mono" pitchFamily="2" charset="77"/>
                <a:cs typeface="Azeret Mono" pitchFamily="2" charset="77"/>
              </a:rPr>
              <a:t>03</a:t>
            </a:r>
          </a:p>
        </p:txBody>
      </p:sp>
      <p:sp>
        <p:nvSpPr>
          <p:cNvPr id="14" name="TextBox 13">
            <a:extLst>
              <a:ext uri="{FF2B5EF4-FFF2-40B4-BE49-F238E27FC236}">
                <a16:creationId xmlns:a16="http://schemas.microsoft.com/office/drawing/2014/main" id="{4EFA98F5-DFAB-FC2E-A9DD-9FCCA69B808E}"/>
              </a:ext>
            </a:extLst>
          </p:cNvPr>
          <p:cNvSpPr txBox="1"/>
          <p:nvPr/>
        </p:nvSpPr>
        <p:spPr>
          <a:xfrm>
            <a:off x="6649157" y="3335494"/>
            <a:ext cx="4825999" cy="369332"/>
          </a:xfrm>
          <a:prstGeom prst="rect">
            <a:avLst/>
          </a:prstGeom>
          <a:noFill/>
        </p:spPr>
        <p:txBody>
          <a:bodyPr wrap="square">
            <a:spAutoFit/>
          </a:bodyPr>
          <a:lstStyle/>
          <a:p>
            <a:r>
              <a:rPr lang="en-US" b="1">
                <a:latin typeface="+mn-lt"/>
                <a:cs typeface="Azeret Mono" pitchFamily="2" charset="77"/>
              </a:rPr>
              <a:t>Add a topic for the presentation</a:t>
            </a:r>
            <a:endParaRPr lang="en-US"/>
          </a:p>
        </p:txBody>
      </p:sp>
      <p:sp>
        <p:nvSpPr>
          <p:cNvPr id="16" name="Content Placeholder 4">
            <a:extLst>
              <a:ext uri="{FF2B5EF4-FFF2-40B4-BE49-F238E27FC236}">
                <a16:creationId xmlns:a16="http://schemas.microsoft.com/office/drawing/2014/main" id="{3A9E5903-5271-05FB-801A-3807A3DC4B42}"/>
              </a:ext>
            </a:extLst>
          </p:cNvPr>
          <p:cNvSpPr txBox="1">
            <a:spLocks/>
          </p:cNvSpPr>
          <p:nvPr/>
        </p:nvSpPr>
        <p:spPr>
          <a:xfrm>
            <a:off x="5544433" y="4035035"/>
            <a:ext cx="912812" cy="51269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chemeClr val="accent1"/>
                </a:solidFill>
                <a:latin typeface="Azeret Mono" pitchFamily="2" charset="77"/>
                <a:cs typeface="Azeret Mono" pitchFamily="2" charset="77"/>
              </a:rPr>
              <a:t>04</a:t>
            </a:r>
          </a:p>
        </p:txBody>
      </p:sp>
      <p:sp>
        <p:nvSpPr>
          <p:cNvPr id="17" name="TextBox 16">
            <a:extLst>
              <a:ext uri="{FF2B5EF4-FFF2-40B4-BE49-F238E27FC236}">
                <a16:creationId xmlns:a16="http://schemas.microsoft.com/office/drawing/2014/main" id="{216CA934-94F7-73A6-A241-42C13BF1E871}"/>
              </a:ext>
            </a:extLst>
          </p:cNvPr>
          <p:cNvSpPr txBox="1"/>
          <p:nvPr/>
        </p:nvSpPr>
        <p:spPr>
          <a:xfrm>
            <a:off x="6649157" y="4098058"/>
            <a:ext cx="4825999" cy="369332"/>
          </a:xfrm>
          <a:prstGeom prst="rect">
            <a:avLst/>
          </a:prstGeom>
          <a:noFill/>
        </p:spPr>
        <p:txBody>
          <a:bodyPr wrap="square">
            <a:spAutoFit/>
          </a:bodyPr>
          <a:lstStyle/>
          <a:p>
            <a:r>
              <a:rPr lang="en-US" b="1">
                <a:latin typeface="+mn-lt"/>
                <a:cs typeface="Azeret Mono" pitchFamily="2" charset="77"/>
              </a:rPr>
              <a:t>Add a topic for the presentation</a:t>
            </a:r>
            <a:endParaRPr lang="en-US"/>
          </a:p>
        </p:txBody>
      </p:sp>
      <p:sp>
        <p:nvSpPr>
          <p:cNvPr id="19" name="Content Placeholder 4">
            <a:extLst>
              <a:ext uri="{FF2B5EF4-FFF2-40B4-BE49-F238E27FC236}">
                <a16:creationId xmlns:a16="http://schemas.microsoft.com/office/drawing/2014/main" id="{9C4ABB57-490B-6A60-AC99-5184AE0AD0EB}"/>
              </a:ext>
            </a:extLst>
          </p:cNvPr>
          <p:cNvSpPr txBox="1">
            <a:spLocks/>
          </p:cNvSpPr>
          <p:nvPr/>
        </p:nvSpPr>
        <p:spPr>
          <a:xfrm>
            <a:off x="5544433" y="4794587"/>
            <a:ext cx="912812" cy="51269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chemeClr val="accent1"/>
                </a:solidFill>
                <a:latin typeface="Azeret Mono" pitchFamily="2" charset="77"/>
                <a:cs typeface="Azeret Mono" pitchFamily="2" charset="77"/>
              </a:rPr>
              <a:t>05</a:t>
            </a:r>
          </a:p>
        </p:txBody>
      </p:sp>
      <p:sp>
        <p:nvSpPr>
          <p:cNvPr id="20" name="TextBox 19">
            <a:extLst>
              <a:ext uri="{FF2B5EF4-FFF2-40B4-BE49-F238E27FC236}">
                <a16:creationId xmlns:a16="http://schemas.microsoft.com/office/drawing/2014/main" id="{F56E484C-BC46-34B1-0870-28ADAF17049D}"/>
              </a:ext>
            </a:extLst>
          </p:cNvPr>
          <p:cNvSpPr txBox="1"/>
          <p:nvPr/>
        </p:nvSpPr>
        <p:spPr>
          <a:xfrm>
            <a:off x="6649156" y="4866267"/>
            <a:ext cx="4825999" cy="369332"/>
          </a:xfrm>
          <a:prstGeom prst="rect">
            <a:avLst/>
          </a:prstGeom>
          <a:noFill/>
        </p:spPr>
        <p:txBody>
          <a:bodyPr wrap="square">
            <a:spAutoFit/>
          </a:bodyPr>
          <a:lstStyle/>
          <a:p>
            <a:r>
              <a:rPr lang="en-US" b="1">
                <a:latin typeface="+mn-lt"/>
                <a:cs typeface="Azeret Mono" pitchFamily="2" charset="77"/>
              </a:rPr>
              <a:t>Add a topic for the presentation</a:t>
            </a:r>
            <a:endParaRPr lang="en-US"/>
          </a:p>
        </p:txBody>
      </p:sp>
      <p:sp>
        <p:nvSpPr>
          <p:cNvPr id="6" name="Footer Placeholder 5">
            <a:extLst>
              <a:ext uri="{FF2B5EF4-FFF2-40B4-BE49-F238E27FC236}">
                <a16:creationId xmlns:a16="http://schemas.microsoft.com/office/drawing/2014/main" id="{51D7B5B6-EDAD-4E93-1880-72F0A0498C34}"/>
              </a:ext>
            </a:extLst>
          </p:cNvPr>
          <p:cNvSpPr>
            <a:spLocks noGrp="1"/>
          </p:cNvSpPr>
          <p:nvPr>
            <p:ph type="ftr" sz="quarter" idx="11"/>
          </p:nvPr>
        </p:nvSpPr>
        <p:spPr/>
        <p:txBody>
          <a:bodyPr/>
          <a:lstStyle/>
          <a:p>
            <a:r>
              <a:rPr lang="en-US"/>
              <a:t>Short presentation header</a:t>
            </a:r>
          </a:p>
        </p:txBody>
      </p:sp>
      <p:cxnSp>
        <p:nvCxnSpPr>
          <p:cNvPr id="12" name="Straight Connector 11">
            <a:extLst>
              <a:ext uri="{FF2B5EF4-FFF2-40B4-BE49-F238E27FC236}">
                <a16:creationId xmlns:a16="http://schemas.microsoft.com/office/drawing/2014/main" id="{AE257BD0-D7CB-9E3C-99F5-AC1D0791DDEB}"/>
              </a:ext>
              <a:ext uri="{C183D7F6-B498-43B3-948B-1728B52AA6E4}">
                <adec:decorative xmlns:adec="http://schemas.microsoft.com/office/drawing/2017/decorative" val="1"/>
              </a:ext>
            </a:extLst>
          </p:cNvPr>
          <p:cNvCxnSpPr/>
          <p:nvPr/>
        </p:nvCxnSpPr>
        <p:spPr>
          <a:xfrm>
            <a:off x="5650089" y="2369920"/>
            <a:ext cx="4549423"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FBE4AA40-8932-2904-9FF7-01FA2FE9A5A5}"/>
              </a:ext>
              <a:ext uri="{C183D7F6-B498-43B3-948B-1728B52AA6E4}">
                <adec:decorative xmlns:adec="http://schemas.microsoft.com/office/drawing/2017/decorative" val="1"/>
              </a:ext>
            </a:extLst>
          </p:cNvPr>
          <p:cNvCxnSpPr/>
          <p:nvPr/>
        </p:nvCxnSpPr>
        <p:spPr>
          <a:xfrm>
            <a:off x="5650089" y="3129474"/>
            <a:ext cx="4549423"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F4F964EE-B659-9A61-4479-4A31D3B89A85}"/>
              </a:ext>
              <a:ext uri="{C183D7F6-B498-43B3-948B-1728B52AA6E4}">
                <adec:decorative xmlns:adec="http://schemas.microsoft.com/office/drawing/2017/decorative" val="1"/>
              </a:ext>
            </a:extLst>
          </p:cNvPr>
          <p:cNvCxnSpPr/>
          <p:nvPr/>
        </p:nvCxnSpPr>
        <p:spPr>
          <a:xfrm>
            <a:off x="5650089" y="3889028"/>
            <a:ext cx="4549423"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FDF0277C-E679-464A-243E-F9324872DDFA}"/>
              </a:ext>
              <a:ext uri="{C183D7F6-B498-43B3-948B-1728B52AA6E4}">
                <adec:decorative xmlns:adec="http://schemas.microsoft.com/office/drawing/2017/decorative" val="1"/>
              </a:ext>
            </a:extLst>
          </p:cNvPr>
          <p:cNvCxnSpPr/>
          <p:nvPr/>
        </p:nvCxnSpPr>
        <p:spPr>
          <a:xfrm>
            <a:off x="5650089" y="4648582"/>
            <a:ext cx="4549423"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87846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F52EBC3-30F0-C603-1492-B725F76FD23D}"/>
              </a:ext>
            </a:extLst>
          </p:cNvPr>
          <p:cNvSpPr txBox="1">
            <a:spLocks noGrp="1"/>
          </p:cNvSpPr>
          <p:nvPr>
            <p:ph type="title"/>
          </p:nvPr>
        </p:nvSpPr>
        <p:spPr>
          <a:xfrm>
            <a:off x="1826637" y="1430556"/>
            <a:ext cx="2090607" cy="415487"/>
          </a:xfrm>
          <a:prstGeom prst="rect">
            <a:avLst/>
          </a:prstGeom>
          <a:solidFill>
            <a:schemeClr val="accent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u="none" strike="noStrike" kern="1200" cap="all" spc="300" normalizeH="0" noProof="0">
                <a:ln>
                  <a:noFill/>
                </a:ln>
                <a:solidFill>
                  <a:schemeClr val="bg1"/>
                </a:solidFill>
                <a:effectLst/>
                <a:uLnTx/>
                <a:uFillTx/>
                <a:latin typeface="Azeret Mono" pitchFamily="2" charset="77"/>
                <a:cs typeface="Azeret Mono" pitchFamily="2" charset="77"/>
              </a:rPr>
              <a:t>observation</a:t>
            </a:r>
            <a:endParaRPr kumimoji="0" lang="en-US" sz="1400" b="1" u="none" strike="noStrike" kern="1200" cap="none" spc="300" normalizeH="0" baseline="0" noProof="0">
              <a:ln>
                <a:noFill/>
              </a:ln>
              <a:solidFill>
                <a:schemeClr val="bg1"/>
              </a:solidFill>
              <a:effectLst/>
              <a:uLnTx/>
              <a:uFillTx/>
              <a:latin typeface="Azeret Mono" pitchFamily="2" charset="77"/>
              <a:cs typeface="Azeret Mono" pitchFamily="2" charset="77"/>
            </a:endParaRPr>
          </a:p>
        </p:txBody>
      </p:sp>
      <p:sp>
        <p:nvSpPr>
          <p:cNvPr id="5" name="Text Placeholder 4">
            <a:extLst>
              <a:ext uri="{FF2B5EF4-FFF2-40B4-BE49-F238E27FC236}">
                <a16:creationId xmlns:a16="http://schemas.microsoft.com/office/drawing/2014/main" id="{A385DAAE-F676-0BC6-2E16-F3BC6DE55CBF}"/>
              </a:ext>
            </a:extLst>
          </p:cNvPr>
          <p:cNvSpPr>
            <a:spLocks noGrp="1"/>
          </p:cNvSpPr>
          <p:nvPr>
            <p:ph type="body" idx="1"/>
          </p:nvPr>
        </p:nvSpPr>
        <p:spPr>
          <a:xfrm>
            <a:off x="1826637" y="2062163"/>
            <a:ext cx="8721619" cy="2363081"/>
          </a:xfrm>
        </p:spPr>
        <p:txBody>
          <a:bodyPr>
            <a:normAutofit/>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faucibus</a:t>
            </a:r>
            <a:r>
              <a:rPr lang="en-US" dirty="0"/>
              <a:t> ex </a:t>
            </a:r>
            <a:r>
              <a:rPr lang="en-US" dirty="0" err="1"/>
              <a:t>sapien</a:t>
            </a:r>
            <a:r>
              <a:rPr lang="en-US" dirty="0"/>
              <a:t> vitae.</a:t>
            </a:r>
          </a:p>
        </p:txBody>
      </p:sp>
    </p:spTree>
    <p:extLst>
      <p:ext uri="{BB962C8B-B14F-4D97-AF65-F5344CB8AC3E}">
        <p14:creationId xmlns:p14="http://schemas.microsoft.com/office/powerpoint/2010/main" val="2079671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FD13-6739-F8CE-2475-613264F242A1}"/>
              </a:ext>
            </a:extLst>
          </p:cNvPr>
          <p:cNvSpPr>
            <a:spLocks noGrp="1"/>
          </p:cNvSpPr>
          <p:nvPr>
            <p:ph type="title"/>
          </p:nvPr>
        </p:nvSpPr>
        <p:spPr>
          <a:xfrm>
            <a:off x="831850" y="1709738"/>
            <a:ext cx="10515600" cy="2031533"/>
          </a:xfrm>
        </p:spPr>
        <p:txBody>
          <a:bodyPr/>
          <a:lstStyle/>
          <a:p>
            <a:r>
              <a:rPr lang="en-US"/>
              <a:t>Timelines &amp; Processes</a:t>
            </a:r>
          </a:p>
        </p:txBody>
      </p:sp>
      <p:sp>
        <p:nvSpPr>
          <p:cNvPr id="3" name="Text Placeholder 2">
            <a:extLst>
              <a:ext uri="{FF2B5EF4-FFF2-40B4-BE49-F238E27FC236}">
                <a16:creationId xmlns:a16="http://schemas.microsoft.com/office/drawing/2014/main" id="{7FF5C444-8079-1268-3794-E9E7ABC91224}"/>
              </a:ext>
            </a:extLst>
          </p:cNvPr>
          <p:cNvSpPr>
            <a:spLocks noGrp="1"/>
          </p:cNvSpPr>
          <p:nvPr>
            <p:ph type="body" idx="1"/>
          </p:nvPr>
        </p:nvSpPr>
        <p:spPr>
          <a:xfrm>
            <a:off x="831850" y="3741271"/>
            <a:ext cx="8085044" cy="1068335"/>
          </a:xfrm>
        </p:spPr>
        <p:txBody>
          <a:bodyPr/>
          <a:lstStyle/>
          <a:p>
            <a:r>
              <a:rPr lang="en-US"/>
              <a:t>Highlight key dates or step-by-step processes</a:t>
            </a:r>
          </a:p>
        </p:txBody>
      </p:sp>
    </p:spTree>
    <p:extLst>
      <p:ext uri="{BB962C8B-B14F-4D97-AF65-F5344CB8AC3E}">
        <p14:creationId xmlns:p14="http://schemas.microsoft.com/office/powerpoint/2010/main" val="3530041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FD13-6739-F8CE-2475-613264F242A1}"/>
              </a:ext>
            </a:extLst>
          </p:cNvPr>
          <p:cNvSpPr>
            <a:spLocks noGrp="1"/>
          </p:cNvSpPr>
          <p:nvPr>
            <p:ph type="title"/>
          </p:nvPr>
        </p:nvSpPr>
        <p:spPr>
          <a:xfrm>
            <a:off x="831850" y="1709738"/>
            <a:ext cx="10515600" cy="2031533"/>
          </a:xfrm>
        </p:spPr>
        <p:txBody>
          <a:bodyPr/>
          <a:lstStyle/>
          <a:p>
            <a:r>
              <a:rPr lang="en-US"/>
              <a:t>Resources</a:t>
            </a:r>
          </a:p>
        </p:txBody>
      </p:sp>
      <p:sp>
        <p:nvSpPr>
          <p:cNvPr id="3" name="Text Placeholder 2">
            <a:extLst>
              <a:ext uri="{FF2B5EF4-FFF2-40B4-BE49-F238E27FC236}">
                <a16:creationId xmlns:a16="http://schemas.microsoft.com/office/drawing/2014/main" id="{7FF5C444-8079-1268-3794-E9E7ABC91224}"/>
              </a:ext>
            </a:extLst>
          </p:cNvPr>
          <p:cNvSpPr>
            <a:spLocks noGrp="1"/>
          </p:cNvSpPr>
          <p:nvPr>
            <p:ph type="body" idx="1"/>
          </p:nvPr>
        </p:nvSpPr>
        <p:spPr>
          <a:xfrm>
            <a:off x="831850" y="3741271"/>
            <a:ext cx="5533091" cy="1068335"/>
          </a:xfrm>
        </p:spPr>
        <p:txBody>
          <a:bodyPr/>
          <a:lstStyle/>
          <a:p>
            <a:r>
              <a:rPr lang="en-US"/>
              <a:t>Find the tools you need to build your presentation</a:t>
            </a:r>
          </a:p>
        </p:txBody>
      </p:sp>
    </p:spTree>
    <p:extLst>
      <p:ext uri="{BB962C8B-B14F-4D97-AF65-F5344CB8AC3E}">
        <p14:creationId xmlns:p14="http://schemas.microsoft.com/office/powerpoint/2010/main" val="4148339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A1F5B-B640-2EA6-DEF9-51C9AD70350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A4C48BB-6229-8EE8-F739-2A1B406D70E7}"/>
              </a:ext>
            </a:extLst>
          </p:cNvPr>
          <p:cNvSpPr>
            <a:spLocks noGrp="1"/>
          </p:cNvSpPr>
          <p:nvPr>
            <p:ph type="title"/>
          </p:nvPr>
        </p:nvSpPr>
        <p:spPr>
          <a:xfrm>
            <a:off x="838200" y="1167081"/>
            <a:ext cx="10515600" cy="733885"/>
          </a:xfrm>
        </p:spPr>
        <p:txBody>
          <a:bodyPr>
            <a:normAutofit/>
          </a:bodyPr>
          <a:lstStyle/>
          <a:p>
            <a:r>
              <a:rPr lang="en-US"/>
              <a:t>Icons</a:t>
            </a:r>
          </a:p>
        </p:txBody>
      </p:sp>
      <p:pic>
        <p:nvPicPr>
          <p:cNvPr id="182" name="Graphic 181" descr="Indiana state icon">
            <a:extLst>
              <a:ext uri="{FF2B5EF4-FFF2-40B4-BE49-F238E27FC236}">
                <a16:creationId xmlns:a16="http://schemas.microsoft.com/office/drawing/2014/main" id="{5B2EE670-67AA-5E2D-5812-66CE7772C8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238" y="2060836"/>
            <a:ext cx="762000" cy="762000"/>
          </a:xfrm>
          <a:prstGeom prst="rect">
            <a:avLst/>
          </a:prstGeom>
        </p:spPr>
      </p:pic>
      <p:pic>
        <p:nvPicPr>
          <p:cNvPr id="181" name="Graphic 180" descr="Book icon">
            <a:extLst>
              <a:ext uri="{FF2B5EF4-FFF2-40B4-BE49-F238E27FC236}">
                <a16:creationId xmlns:a16="http://schemas.microsoft.com/office/drawing/2014/main" id="{0324BE79-D950-BD01-CD92-2D659FB704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1517" y="2060836"/>
            <a:ext cx="762000" cy="762000"/>
          </a:xfrm>
          <a:prstGeom prst="rect">
            <a:avLst/>
          </a:prstGeom>
        </p:spPr>
      </p:pic>
      <p:pic>
        <p:nvPicPr>
          <p:cNvPr id="180" name="Graphic 179" descr="DNA icon">
            <a:extLst>
              <a:ext uri="{FF2B5EF4-FFF2-40B4-BE49-F238E27FC236}">
                <a16:creationId xmlns:a16="http://schemas.microsoft.com/office/drawing/2014/main" id="{70B6E608-1FCE-62A2-F348-E1E88AE074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3796" y="2060836"/>
            <a:ext cx="762000" cy="762000"/>
          </a:xfrm>
          <a:prstGeom prst="rect">
            <a:avLst/>
          </a:prstGeom>
        </p:spPr>
      </p:pic>
      <p:pic>
        <p:nvPicPr>
          <p:cNvPr id="179" name="Graphic 178" descr="Calculator icon">
            <a:extLst>
              <a:ext uri="{FF2B5EF4-FFF2-40B4-BE49-F238E27FC236}">
                <a16:creationId xmlns:a16="http://schemas.microsoft.com/office/drawing/2014/main" id="{74267C71-ABF4-FD5E-4428-F763FE1B2E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96075" y="2060836"/>
            <a:ext cx="762000" cy="762000"/>
          </a:xfrm>
          <a:prstGeom prst="rect">
            <a:avLst/>
          </a:prstGeom>
        </p:spPr>
      </p:pic>
      <p:pic>
        <p:nvPicPr>
          <p:cNvPr id="172" name="Graphic 171" descr="Syringe icon">
            <a:extLst>
              <a:ext uri="{FF2B5EF4-FFF2-40B4-BE49-F238E27FC236}">
                <a16:creationId xmlns:a16="http://schemas.microsoft.com/office/drawing/2014/main" id="{D109E44C-7ADF-19A3-9CF6-C143923420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28354" y="2060836"/>
            <a:ext cx="762000" cy="762000"/>
          </a:xfrm>
          <a:prstGeom prst="rect">
            <a:avLst/>
          </a:prstGeom>
        </p:spPr>
      </p:pic>
      <p:pic>
        <p:nvPicPr>
          <p:cNvPr id="177" name="Graphic 176" descr="Medicine icon">
            <a:extLst>
              <a:ext uri="{FF2B5EF4-FFF2-40B4-BE49-F238E27FC236}">
                <a16:creationId xmlns:a16="http://schemas.microsoft.com/office/drawing/2014/main" id="{2FA9C63A-9674-8B31-E0B3-4E950BB174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60633" y="2060836"/>
            <a:ext cx="762000" cy="762000"/>
          </a:xfrm>
          <a:prstGeom prst="rect">
            <a:avLst/>
          </a:prstGeom>
        </p:spPr>
      </p:pic>
      <p:pic>
        <p:nvPicPr>
          <p:cNvPr id="175" name="Graphic 174" descr="Microscope icon">
            <a:extLst>
              <a:ext uri="{FF2B5EF4-FFF2-40B4-BE49-F238E27FC236}">
                <a16:creationId xmlns:a16="http://schemas.microsoft.com/office/drawing/2014/main" id="{7971A0BB-E229-6ACB-B981-8C3B106AA9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92912" y="2060836"/>
            <a:ext cx="762000" cy="762000"/>
          </a:xfrm>
          <a:prstGeom prst="rect">
            <a:avLst/>
          </a:prstGeom>
        </p:spPr>
      </p:pic>
      <p:pic>
        <p:nvPicPr>
          <p:cNvPr id="174" name="Graphic 173" descr="Tooth icon">
            <a:extLst>
              <a:ext uri="{FF2B5EF4-FFF2-40B4-BE49-F238E27FC236}">
                <a16:creationId xmlns:a16="http://schemas.microsoft.com/office/drawing/2014/main" id="{39363F14-320C-455C-31F2-96E0624D134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25191" y="2060836"/>
            <a:ext cx="762000" cy="762000"/>
          </a:xfrm>
          <a:prstGeom prst="rect">
            <a:avLst/>
          </a:prstGeom>
        </p:spPr>
      </p:pic>
      <p:pic>
        <p:nvPicPr>
          <p:cNvPr id="184" name="Graphic 183" descr="Leaf icon">
            <a:extLst>
              <a:ext uri="{FF2B5EF4-FFF2-40B4-BE49-F238E27FC236}">
                <a16:creationId xmlns:a16="http://schemas.microsoft.com/office/drawing/2014/main" id="{DC309323-F019-9120-AB90-C2F0D69299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75074" y="2065052"/>
            <a:ext cx="762000" cy="762000"/>
          </a:xfrm>
          <a:prstGeom prst="rect">
            <a:avLst/>
          </a:prstGeom>
        </p:spPr>
      </p:pic>
      <p:pic>
        <p:nvPicPr>
          <p:cNvPr id="171" name="Graphic 170" descr="Scale icon">
            <a:extLst>
              <a:ext uri="{FF2B5EF4-FFF2-40B4-BE49-F238E27FC236}">
                <a16:creationId xmlns:a16="http://schemas.microsoft.com/office/drawing/2014/main" id="{0918ACDC-1AB8-B902-93F2-164285D3097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99238" y="3021803"/>
            <a:ext cx="762000" cy="762000"/>
          </a:xfrm>
          <a:prstGeom prst="rect">
            <a:avLst/>
          </a:prstGeom>
        </p:spPr>
      </p:pic>
      <p:pic>
        <p:nvPicPr>
          <p:cNvPr id="178" name="Graphic 177" descr="Apple icon">
            <a:extLst>
              <a:ext uri="{FF2B5EF4-FFF2-40B4-BE49-F238E27FC236}">
                <a16:creationId xmlns:a16="http://schemas.microsoft.com/office/drawing/2014/main" id="{B2F23D0E-1705-3C73-7DD4-3FE25CCA022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033013" y="3021803"/>
            <a:ext cx="762000" cy="762000"/>
          </a:xfrm>
          <a:prstGeom prst="rect">
            <a:avLst/>
          </a:prstGeom>
        </p:spPr>
      </p:pic>
      <p:pic>
        <p:nvPicPr>
          <p:cNvPr id="176" name="Graphic 175" descr="Pencil and ruler icon">
            <a:extLst>
              <a:ext uri="{FF2B5EF4-FFF2-40B4-BE49-F238E27FC236}">
                <a16:creationId xmlns:a16="http://schemas.microsoft.com/office/drawing/2014/main" id="{526DEB4A-CA8E-F7CE-6EF6-473D78BBA1F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266788" y="3021803"/>
            <a:ext cx="762000" cy="762000"/>
          </a:xfrm>
          <a:prstGeom prst="rect">
            <a:avLst/>
          </a:prstGeom>
        </p:spPr>
      </p:pic>
      <p:pic>
        <p:nvPicPr>
          <p:cNvPr id="173" name="Graphic 172" descr="Theater masks icon">
            <a:extLst>
              <a:ext uri="{FF2B5EF4-FFF2-40B4-BE49-F238E27FC236}">
                <a16:creationId xmlns:a16="http://schemas.microsoft.com/office/drawing/2014/main" id="{7F62802A-BC90-EA67-F632-A4BDC524547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0563" y="3021803"/>
            <a:ext cx="762000" cy="762000"/>
          </a:xfrm>
          <a:prstGeom prst="rect">
            <a:avLst/>
          </a:prstGeom>
        </p:spPr>
      </p:pic>
      <p:pic>
        <p:nvPicPr>
          <p:cNvPr id="188" name="Graphic 187" descr="Graduation cap icon">
            <a:extLst>
              <a:ext uri="{FF2B5EF4-FFF2-40B4-BE49-F238E27FC236}">
                <a16:creationId xmlns:a16="http://schemas.microsoft.com/office/drawing/2014/main" id="{E4A9A828-04DC-A9E6-2451-651C3905E0A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734338" y="3021803"/>
            <a:ext cx="762000" cy="762000"/>
          </a:xfrm>
          <a:prstGeom prst="rect">
            <a:avLst/>
          </a:prstGeom>
        </p:spPr>
      </p:pic>
      <p:pic>
        <p:nvPicPr>
          <p:cNvPr id="187" name="Graphic 186" descr="Graduation robe icon">
            <a:extLst>
              <a:ext uri="{FF2B5EF4-FFF2-40B4-BE49-F238E27FC236}">
                <a16:creationId xmlns:a16="http://schemas.microsoft.com/office/drawing/2014/main" id="{C205820F-9727-A51E-5F37-46DAF93676D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968113" y="3021803"/>
            <a:ext cx="762000" cy="762000"/>
          </a:xfrm>
          <a:prstGeom prst="rect">
            <a:avLst/>
          </a:prstGeom>
        </p:spPr>
      </p:pic>
      <p:pic>
        <p:nvPicPr>
          <p:cNvPr id="185" name="Graphic 184" descr="Podium icon">
            <a:extLst>
              <a:ext uri="{FF2B5EF4-FFF2-40B4-BE49-F238E27FC236}">
                <a16:creationId xmlns:a16="http://schemas.microsoft.com/office/drawing/2014/main" id="{AFA499DE-3FC6-32E3-47FB-622BD09C87D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201888" y="3021803"/>
            <a:ext cx="762000" cy="762000"/>
          </a:xfrm>
          <a:prstGeom prst="rect">
            <a:avLst/>
          </a:prstGeom>
        </p:spPr>
      </p:pic>
      <p:pic>
        <p:nvPicPr>
          <p:cNvPr id="189" name="Graphic 188" descr="Champaign icon">
            <a:extLst>
              <a:ext uri="{FF2B5EF4-FFF2-40B4-BE49-F238E27FC236}">
                <a16:creationId xmlns:a16="http://schemas.microsoft.com/office/drawing/2014/main" id="{CA3B31CD-DAF0-1C61-FF6F-25A95B9420E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435662" y="3021803"/>
            <a:ext cx="762000" cy="762000"/>
          </a:xfrm>
          <a:prstGeom prst="rect">
            <a:avLst/>
          </a:prstGeom>
        </p:spPr>
      </p:pic>
      <p:pic>
        <p:nvPicPr>
          <p:cNvPr id="186" name="Graphic 185" descr="Celebrate icon">
            <a:extLst>
              <a:ext uri="{FF2B5EF4-FFF2-40B4-BE49-F238E27FC236}">
                <a16:creationId xmlns:a16="http://schemas.microsoft.com/office/drawing/2014/main" id="{137A13D1-09DE-983E-32B5-2EED8373ED8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675074" y="3048000"/>
            <a:ext cx="762000" cy="762000"/>
          </a:xfrm>
          <a:prstGeom prst="rect">
            <a:avLst/>
          </a:prstGeom>
        </p:spPr>
      </p:pic>
      <p:pic>
        <p:nvPicPr>
          <p:cNvPr id="190" name="Graphic 189" descr="Degree icon">
            <a:extLst>
              <a:ext uri="{FF2B5EF4-FFF2-40B4-BE49-F238E27FC236}">
                <a16:creationId xmlns:a16="http://schemas.microsoft.com/office/drawing/2014/main" id="{4E5B743D-BFF7-3D14-469D-1101D9020F5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99238" y="3996520"/>
            <a:ext cx="762000" cy="762000"/>
          </a:xfrm>
          <a:prstGeom prst="rect">
            <a:avLst/>
          </a:prstGeom>
        </p:spPr>
      </p:pic>
      <p:pic>
        <p:nvPicPr>
          <p:cNvPr id="191" name="Graphic 190" descr="Certificate icon">
            <a:extLst>
              <a:ext uri="{FF2B5EF4-FFF2-40B4-BE49-F238E27FC236}">
                <a16:creationId xmlns:a16="http://schemas.microsoft.com/office/drawing/2014/main" id="{94BE868B-3CC2-0BE9-6843-1FC2FF3A003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034142" y="3996520"/>
            <a:ext cx="762000" cy="762000"/>
          </a:xfrm>
          <a:prstGeom prst="rect">
            <a:avLst/>
          </a:prstGeom>
        </p:spPr>
      </p:pic>
      <p:pic>
        <p:nvPicPr>
          <p:cNvPr id="148" name="Graphic 147" descr="Check mark icon">
            <a:extLst>
              <a:ext uri="{FF2B5EF4-FFF2-40B4-BE49-F238E27FC236}">
                <a16:creationId xmlns:a16="http://schemas.microsoft.com/office/drawing/2014/main" id="{8B8052C5-BA59-2098-619A-4240E29C4F9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269046" y="3996520"/>
            <a:ext cx="762000" cy="762000"/>
          </a:xfrm>
          <a:prstGeom prst="rect">
            <a:avLst/>
          </a:prstGeom>
        </p:spPr>
      </p:pic>
      <p:pic>
        <p:nvPicPr>
          <p:cNvPr id="161" name="Graphic 160" descr="X symbol icon">
            <a:extLst>
              <a:ext uri="{FF2B5EF4-FFF2-40B4-BE49-F238E27FC236}">
                <a16:creationId xmlns:a16="http://schemas.microsoft.com/office/drawing/2014/main" id="{5C712251-5AF2-19E3-A228-877B2C10A808}"/>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503950" y="3996520"/>
            <a:ext cx="762000" cy="762000"/>
          </a:xfrm>
          <a:prstGeom prst="rect">
            <a:avLst/>
          </a:prstGeom>
        </p:spPr>
      </p:pic>
      <p:pic>
        <p:nvPicPr>
          <p:cNvPr id="167" name="Graphic 166" descr="Minus symbol icon">
            <a:extLst>
              <a:ext uri="{FF2B5EF4-FFF2-40B4-BE49-F238E27FC236}">
                <a16:creationId xmlns:a16="http://schemas.microsoft.com/office/drawing/2014/main" id="{B92A7853-D2B9-E1B5-C495-CC13B9647E56}"/>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5738854" y="3996520"/>
            <a:ext cx="762000" cy="762000"/>
          </a:xfrm>
          <a:prstGeom prst="rect">
            <a:avLst/>
          </a:prstGeom>
        </p:spPr>
      </p:pic>
      <p:pic>
        <p:nvPicPr>
          <p:cNvPr id="162" name="Graphic 161" descr="Smiling icon">
            <a:extLst>
              <a:ext uri="{FF2B5EF4-FFF2-40B4-BE49-F238E27FC236}">
                <a16:creationId xmlns:a16="http://schemas.microsoft.com/office/drawing/2014/main" id="{57B9D9DC-7573-B338-5FC7-58A96DDFCB54}"/>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973758" y="3996520"/>
            <a:ext cx="762000" cy="762000"/>
          </a:xfrm>
          <a:prstGeom prst="rect">
            <a:avLst/>
          </a:prstGeom>
        </p:spPr>
      </p:pic>
      <p:pic>
        <p:nvPicPr>
          <p:cNvPr id="163" name="Graphic 162" descr="Neutral face icon">
            <a:extLst>
              <a:ext uri="{FF2B5EF4-FFF2-40B4-BE49-F238E27FC236}">
                <a16:creationId xmlns:a16="http://schemas.microsoft.com/office/drawing/2014/main" id="{D10CEDD3-97AD-38DF-4260-DA727689F05C}"/>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208662" y="3996520"/>
            <a:ext cx="762000" cy="762000"/>
          </a:xfrm>
          <a:prstGeom prst="rect">
            <a:avLst/>
          </a:prstGeom>
        </p:spPr>
      </p:pic>
      <p:pic>
        <p:nvPicPr>
          <p:cNvPr id="164" name="Graphic 163" descr="Frowning face icon">
            <a:extLst>
              <a:ext uri="{FF2B5EF4-FFF2-40B4-BE49-F238E27FC236}">
                <a16:creationId xmlns:a16="http://schemas.microsoft.com/office/drawing/2014/main" id="{C926F32E-025F-6AC6-1EDD-B0EFBD0BD9D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443568" y="3996520"/>
            <a:ext cx="762000" cy="762000"/>
          </a:xfrm>
          <a:prstGeom prst="rect">
            <a:avLst/>
          </a:prstGeom>
        </p:spPr>
      </p:pic>
      <p:pic>
        <p:nvPicPr>
          <p:cNvPr id="210" name="Graphic 209" descr="Heart with plus icon">
            <a:extLst>
              <a:ext uri="{FF2B5EF4-FFF2-40B4-BE49-F238E27FC236}">
                <a16:creationId xmlns:a16="http://schemas.microsoft.com/office/drawing/2014/main" id="{1D4D273B-A8E5-5282-BB52-9E0E978736C5}"/>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673850" y="4030948"/>
            <a:ext cx="762000" cy="762000"/>
          </a:xfrm>
          <a:prstGeom prst="rect">
            <a:avLst/>
          </a:prstGeom>
        </p:spPr>
      </p:pic>
      <p:pic>
        <p:nvPicPr>
          <p:cNvPr id="211" name="Graphic 210" descr="Heart icon">
            <a:extLst>
              <a:ext uri="{FF2B5EF4-FFF2-40B4-BE49-F238E27FC236}">
                <a16:creationId xmlns:a16="http://schemas.microsoft.com/office/drawing/2014/main" id="{7B918F44-7730-80D6-0C55-F5CEABF17B81}"/>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799238" y="4957034"/>
            <a:ext cx="762000" cy="762000"/>
          </a:xfrm>
          <a:prstGeom prst="rect">
            <a:avLst/>
          </a:prstGeom>
        </p:spPr>
      </p:pic>
      <p:pic>
        <p:nvPicPr>
          <p:cNvPr id="195" name="Graphic 194" descr="Map icon">
            <a:extLst>
              <a:ext uri="{FF2B5EF4-FFF2-40B4-BE49-F238E27FC236}">
                <a16:creationId xmlns:a16="http://schemas.microsoft.com/office/drawing/2014/main" id="{A90A08BA-D2F0-B1FE-ECFC-0D7897C52D52}"/>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33610" y="4957034"/>
            <a:ext cx="762000" cy="762000"/>
          </a:xfrm>
          <a:prstGeom prst="rect">
            <a:avLst/>
          </a:prstGeom>
        </p:spPr>
      </p:pic>
      <p:pic>
        <p:nvPicPr>
          <p:cNvPr id="196" name="Graphic 195" descr="Sample gates icon">
            <a:extLst>
              <a:ext uri="{FF2B5EF4-FFF2-40B4-BE49-F238E27FC236}">
                <a16:creationId xmlns:a16="http://schemas.microsoft.com/office/drawing/2014/main" id="{C916FD02-7953-7B87-D735-517F5DCAD40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267982" y="4957034"/>
            <a:ext cx="762000" cy="762000"/>
          </a:xfrm>
          <a:prstGeom prst="rect">
            <a:avLst/>
          </a:prstGeom>
        </p:spPr>
      </p:pic>
      <p:pic>
        <p:nvPicPr>
          <p:cNvPr id="198" name="Graphic 197" descr="Campus center icon">
            <a:extLst>
              <a:ext uri="{FF2B5EF4-FFF2-40B4-BE49-F238E27FC236}">
                <a16:creationId xmlns:a16="http://schemas.microsoft.com/office/drawing/2014/main" id="{4FC00CC2-3730-DF04-041C-59E9BB2B84E6}"/>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4502354" y="4957034"/>
            <a:ext cx="762000" cy="762000"/>
          </a:xfrm>
          <a:prstGeom prst="rect">
            <a:avLst/>
          </a:prstGeom>
        </p:spPr>
      </p:pic>
      <p:pic>
        <p:nvPicPr>
          <p:cNvPr id="192" name="Graphic 191" descr="State house icon">
            <a:extLst>
              <a:ext uri="{FF2B5EF4-FFF2-40B4-BE49-F238E27FC236}">
                <a16:creationId xmlns:a16="http://schemas.microsoft.com/office/drawing/2014/main" id="{E9C31378-97EC-79FE-9685-8D22578E4ACE}"/>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736726" y="4957034"/>
            <a:ext cx="762000" cy="762000"/>
          </a:xfrm>
          <a:prstGeom prst="rect">
            <a:avLst/>
          </a:prstGeom>
        </p:spPr>
      </p:pic>
      <p:pic>
        <p:nvPicPr>
          <p:cNvPr id="193" name="Graphic 192" descr="Dorm building icon">
            <a:extLst>
              <a:ext uri="{FF2B5EF4-FFF2-40B4-BE49-F238E27FC236}">
                <a16:creationId xmlns:a16="http://schemas.microsoft.com/office/drawing/2014/main" id="{CA55FE65-0027-3AF2-22B5-F580EA80D3F6}"/>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6971098" y="4957034"/>
            <a:ext cx="762000" cy="762000"/>
          </a:xfrm>
          <a:prstGeom prst="rect">
            <a:avLst/>
          </a:prstGeom>
        </p:spPr>
      </p:pic>
      <p:pic>
        <p:nvPicPr>
          <p:cNvPr id="197" name="Graphic 196" descr="Bank icon">
            <a:extLst>
              <a:ext uri="{FF2B5EF4-FFF2-40B4-BE49-F238E27FC236}">
                <a16:creationId xmlns:a16="http://schemas.microsoft.com/office/drawing/2014/main" id="{3B0D218B-2B72-E92D-6988-5DE655EEE1F3}"/>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8205470" y="4957034"/>
            <a:ext cx="762000" cy="762000"/>
          </a:xfrm>
          <a:prstGeom prst="rect">
            <a:avLst/>
          </a:prstGeom>
        </p:spPr>
      </p:pic>
      <p:pic>
        <p:nvPicPr>
          <p:cNvPr id="194" name="Graphic 193" descr="Hospital building icon">
            <a:extLst>
              <a:ext uri="{FF2B5EF4-FFF2-40B4-BE49-F238E27FC236}">
                <a16:creationId xmlns:a16="http://schemas.microsoft.com/office/drawing/2014/main" id="{A9CA2EA7-68DD-FB18-BC2D-3A891BCEECAD}"/>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9439840" y="4957034"/>
            <a:ext cx="762000" cy="762000"/>
          </a:xfrm>
          <a:prstGeom prst="rect">
            <a:avLst/>
          </a:prstGeom>
        </p:spPr>
      </p:pic>
      <p:pic>
        <p:nvPicPr>
          <p:cNvPr id="203" name="Graphic 202" descr="Building sign icon">
            <a:extLst>
              <a:ext uri="{FF2B5EF4-FFF2-40B4-BE49-F238E27FC236}">
                <a16:creationId xmlns:a16="http://schemas.microsoft.com/office/drawing/2014/main" id="{373A1D7D-E4EF-6951-8890-50A8572F3643}"/>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673850" y="4972387"/>
            <a:ext cx="762000" cy="762000"/>
          </a:xfrm>
          <a:prstGeom prst="rect">
            <a:avLst/>
          </a:prstGeom>
        </p:spPr>
      </p:pic>
      <p:pic>
        <p:nvPicPr>
          <p:cNvPr id="201" name="Graphic 200" descr="Banner icon">
            <a:extLst>
              <a:ext uri="{FF2B5EF4-FFF2-40B4-BE49-F238E27FC236}">
                <a16:creationId xmlns:a16="http://schemas.microsoft.com/office/drawing/2014/main" id="{71A107F5-C6B7-3FE8-4DB6-D7316B15994B}"/>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99238" y="5913827"/>
            <a:ext cx="762000" cy="762000"/>
          </a:xfrm>
          <a:prstGeom prst="rect">
            <a:avLst/>
          </a:prstGeom>
        </p:spPr>
      </p:pic>
      <p:pic>
        <p:nvPicPr>
          <p:cNvPr id="205" name="Graphic 204" descr="Bus icon">
            <a:extLst>
              <a:ext uri="{FF2B5EF4-FFF2-40B4-BE49-F238E27FC236}">
                <a16:creationId xmlns:a16="http://schemas.microsoft.com/office/drawing/2014/main" id="{3BF9001E-94E3-212F-0B80-9FA4E5B82B53}"/>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2031517" y="5913827"/>
            <a:ext cx="762000" cy="762000"/>
          </a:xfrm>
          <a:prstGeom prst="rect">
            <a:avLst/>
          </a:prstGeom>
        </p:spPr>
      </p:pic>
      <p:pic>
        <p:nvPicPr>
          <p:cNvPr id="206" name="Graphic 205" descr="Car icon">
            <a:extLst>
              <a:ext uri="{FF2B5EF4-FFF2-40B4-BE49-F238E27FC236}">
                <a16:creationId xmlns:a16="http://schemas.microsoft.com/office/drawing/2014/main" id="{0561846E-B6A3-43DB-C3AA-9764BABDFEE8}"/>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3267522" y="5913827"/>
            <a:ext cx="762000" cy="762000"/>
          </a:xfrm>
          <a:prstGeom prst="rect">
            <a:avLst/>
          </a:prstGeom>
        </p:spPr>
      </p:pic>
      <p:pic>
        <p:nvPicPr>
          <p:cNvPr id="208" name="Graphic 207" descr="Pass icon">
            <a:extLst>
              <a:ext uri="{FF2B5EF4-FFF2-40B4-BE49-F238E27FC236}">
                <a16:creationId xmlns:a16="http://schemas.microsoft.com/office/drawing/2014/main" id="{823F1660-BC99-A5EB-D7E3-5B7EE8472BA2}"/>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4496075" y="5913827"/>
            <a:ext cx="762000" cy="762000"/>
          </a:xfrm>
          <a:prstGeom prst="rect">
            <a:avLst/>
          </a:prstGeom>
        </p:spPr>
      </p:pic>
      <p:pic>
        <p:nvPicPr>
          <p:cNvPr id="2" name="Graphic 1" descr="Airplane Icon">
            <a:extLst>
              <a:ext uri="{FF2B5EF4-FFF2-40B4-BE49-F238E27FC236}">
                <a16:creationId xmlns:a16="http://schemas.microsoft.com/office/drawing/2014/main" id="{EE5715B6-0E24-9DAD-AE42-E6F1D4BF185D}"/>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728354" y="5913785"/>
            <a:ext cx="762000" cy="762000"/>
          </a:xfrm>
          <a:prstGeom prst="rect">
            <a:avLst/>
          </a:prstGeom>
        </p:spPr>
      </p:pic>
      <p:pic>
        <p:nvPicPr>
          <p:cNvPr id="3" name="Graphic 2" descr="Credit card icon">
            <a:extLst>
              <a:ext uri="{FF2B5EF4-FFF2-40B4-BE49-F238E27FC236}">
                <a16:creationId xmlns:a16="http://schemas.microsoft.com/office/drawing/2014/main" id="{8B708887-0FC7-57B1-FDC1-4352CA1B5188}"/>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6956907" y="5913785"/>
            <a:ext cx="762000" cy="762000"/>
          </a:xfrm>
          <a:prstGeom prst="rect">
            <a:avLst/>
          </a:prstGeom>
        </p:spPr>
      </p:pic>
      <p:pic>
        <p:nvPicPr>
          <p:cNvPr id="5" name="Graphic 4" descr="Money icon">
            <a:extLst>
              <a:ext uri="{FF2B5EF4-FFF2-40B4-BE49-F238E27FC236}">
                <a16:creationId xmlns:a16="http://schemas.microsoft.com/office/drawing/2014/main" id="{4FC04666-F935-EC9F-ACC6-1BB289B54C84}"/>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8192635" y="5913785"/>
            <a:ext cx="762000" cy="762000"/>
          </a:xfrm>
          <a:prstGeom prst="rect">
            <a:avLst/>
          </a:prstGeom>
        </p:spPr>
      </p:pic>
      <p:pic>
        <p:nvPicPr>
          <p:cNvPr id="7" name="Graphic 6" descr="Wallet icon">
            <a:extLst>
              <a:ext uri="{FF2B5EF4-FFF2-40B4-BE49-F238E27FC236}">
                <a16:creationId xmlns:a16="http://schemas.microsoft.com/office/drawing/2014/main" id="{8F5FA9C7-C429-7F66-9CD2-54E9F2EC239E}"/>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9428363" y="5913785"/>
            <a:ext cx="762000" cy="762000"/>
          </a:xfrm>
          <a:prstGeom prst="rect">
            <a:avLst/>
          </a:prstGeom>
        </p:spPr>
      </p:pic>
      <p:pic>
        <p:nvPicPr>
          <p:cNvPr id="8" name="Graphic 7" descr="Piggy bank icon">
            <a:extLst>
              <a:ext uri="{FF2B5EF4-FFF2-40B4-BE49-F238E27FC236}">
                <a16:creationId xmlns:a16="http://schemas.microsoft.com/office/drawing/2014/main" id="{6675132C-0FFA-8C8C-94BE-B98166904212}"/>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10664091" y="5913785"/>
            <a:ext cx="762000" cy="762000"/>
          </a:xfrm>
          <a:prstGeom prst="rect">
            <a:avLst/>
          </a:prstGeom>
        </p:spPr>
      </p:pic>
      <p:sp>
        <p:nvSpPr>
          <p:cNvPr id="4" name="Footer Placeholder 3">
            <a:extLst>
              <a:ext uri="{FF2B5EF4-FFF2-40B4-BE49-F238E27FC236}">
                <a16:creationId xmlns:a16="http://schemas.microsoft.com/office/drawing/2014/main" id="{BE668396-C345-7546-66FA-FA60AE1F3F1A}"/>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3273393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A1F5B-B640-2EA6-DEF9-51C9AD7035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4028D-D205-558E-11A1-D0B98DA7A000}"/>
              </a:ext>
            </a:extLst>
          </p:cNvPr>
          <p:cNvSpPr>
            <a:spLocks noGrp="1"/>
          </p:cNvSpPr>
          <p:nvPr>
            <p:ph type="title"/>
          </p:nvPr>
        </p:nvSpPr>
        <p:spPr>
          <a:xfrm>
            <a:off x="838200" y="1162921"/>
            <a:ext cx="10515600" cy="733885"/>
          </a:xfrm>
        </p:spPr>
        <p:txBody>
          <a:bodyPr>
            <a:normAutofit/>
          </a:bodyPr>
          <a:lstStyle/>
          <a:p>
            <a:r>
              <a:rPr lang="en-US"/>
              <a:t>Icons (continued)</a:t>
            </a:r>
          </a:p>
        </p:txBody>
      </p:sp>
      <p:pic>
        <p:nvPicPr>
          <p:cNvPr id="188" name="Graphic 187" descr="Money icon">
            <a:extLst>
              <a:ext uri="{FF2B5EF4-FFF2-40B4-BE49-F238E27FC236}">
                <a16:creationId xmlns:a16="http://schemas.microsoft.com/office/drawing/2014/main" id="{A195A499-042C-3E8A-FB87-6188B2E0A7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60" y="2053276"/>
            <a:ext cx="762000" cy="762000"/>
          </a:xfrm>
          <a:prstGeom prst="rect">
            <a:avLst/>
          </a:prstGeom>
        </p:spPr>
      </p:pic>
      <p:pic>
        <p:nvPicPr>
          <p:cNvPr id="195" name="Graphic 194" descr="Money bag icon">
            <a:extLst>
              <a:ext uri="{FF2B5EF4-FFF2-40B4-BE49-F238E27FC236}">
                <a16:creationId xmlns:a16="http://schemas.microsoft.com/office/drawing/2014/main" id="{4EC04F38-5774-3F21-ED9E-E8E5DDC662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1888" y="2053276"/>
            <a:ext cx="762000" cy="762000"/>
          </a:xfrm>
          <a:prstGeom prst="rect">
            <a:avLst/>
          </a:prstGeom>
        </p:spPr>
      </p:pic>
      <p:pic>
        <p:nvPicPr>
          <p:cNvPr id="193" name="Graphic 192" descr="Money envelope icon">
            <a:extLst>
              <a:ext uri="{FF2B5EF4-FFF2-40B4-BE49-F238E27FC236}">
                <a16:creationId xmlns:a16="http://schemas.microsoft.com/office/drawing/2014/main" id="{D0554C72-0249-418C-4164-D2528B31FA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7617" y="2053276"/>
            <a:ext cx="762000" cy="762000"/>
          </a:xfrm>
          <a:prstGeom prst="rect">
            <a:avLst/>
          </a:prstGeom>
        </p:spPr>
      </p:pic>
      <p:pic>
        <p:nvPicPr>
          <p:cNvPr id="196" name="Graphic 195" descr="Check sign icon">
            <a:extLst>
              <a:ext uri="{FF2B5EF4-FFF2-40B4-BE49-F238E27FC236}">
                <a16:creationId xmlns:a16="http://schemas.microsoft.com/office/drawing/2014/main" id="{2293A348-E092-4833-333C-3F0527FC2C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10161" y="2053276"/>
            <a:ext cx="762000" cy="762000"/>
          </a:xfrm>
          <a:prstGeom prst="rect">
            <a:avLst/>
          </a:prstGeom>
        </p:spPr>
      </p:pic>
      <p:pic>
        <p:nvPicPr>
          <p:cNvPr id="189" name="Graphic 188" descr="Signature icon">
            <a:extLst>
              <a:ext uri="{FF2B5EF4-FFF2-40B4-BE49-F238E27FC236}">
                <a16:creationId xmlns:a16="http://schemas.microsoft.com/office/drawing/2014/main" id="{CCD504E7-87B1-1C9C-1C31-8AD81CFB86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6382" y="2053276"/>
            <a:ext cx="762000" cy="762000"/>
          </a:xfrm>
          <a:prstGeom prst="rect">
            <a:avLst/>
          </a:prstGeom>
        </p:spPr>
      </p:pic>
      <p:pic>
        <p:nvPicPr>
          <p:cNvPr id="191" name="Graphic 190" descr="Bank safe icon">
            <a:extLst>
              <a:ext uri="{FF2B5EF4-FFF2-40B4-BE49-F238E27FC236}">
                <a16:creationId xmlns:a16="http://schemas.microsoft.com/office/drawing/2014/main" id="{AD5EAD1D-791E-E365-41CD-4DFD5670B5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82603" y="2053276"/>
            <a:ext cx="762000" cy="762000"/>
          </a:xfrm>
          <a:prstGeom prst="rect">
            <a:avLst/>
          </a:prstGeom>
        </p:spPr>
      </p:pic>
      <p:pic>
        <p:nvPicPr>
          <p:cNvPr id="167" name="Graphic 166" descr="Briefcase icon">
            <a:extLst>
              <a:ext uri="{FF2B5EF4-FFF2-40B4-BE49-F238E27FC236}">
                <a16:creationId xmlns:a16="http://schemas.microsoft.com/office/drawing/2014/main" id="{7ADB02F4-5165-9292-CA90-92F2D340F8F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18824" y="2053276"/>
            <a:ext cx="762000" cy="762000"/>
          </a:xfrm>
          <a:prstGeom prst="rect">
            <a:avLst/>
          </a:prstGeom>
        </p:spPr>
      </p:pic>
      <p:pic>
        <p:nvPicPr>
          <p:cNvPr id="168" name="Graphic 167" descr="Briefcase with dollar sign icon">
            <a:extLst>
              <a:ext uri="{FF2B5EF4-FFF2-40B4-BE49-F238E27FC236}">
                <a16:creationId xmlns:a16="http://schemas.microsoft.com/office/drawing/2014/main" id="{9BA78FB0-38DB-E161-1963-A5B46FCE6D7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55045" y="2053276"/>
            <a:ext cx="762000" cy="762000"/>
          </a:xfrm>
          <a:prstGeom prst="rect">
            <a:avLst/>
          </a:prstGeom>
        </p:spPr>
      </p:pic>
      <p:pic>
        <p:nvPicPr>
          <p:cNvPr id="177" name="Graphic 176" descr="Briefcase with plus icon">
            <a:extLst>
              <a:ext uri="{FF2B5EF4-FFF2-40B4-BE49-F238E27FC236}">
                <a16:creationId xmlns:a16="http://schemas.microsoft.com/office/drawing/2014/main" id="{73778BF5-18D5-A299-1ECE-7FC5E591383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91266" y="2053276"/>
            <a:ext cx="762000" cy="762000"/>
          </a:xfrm>
          <a:prstGeom prst="rect">
            <a:avLst/>
          </a:prstGeom>
        </p:spPr>
      </p:pic>
      <p:pic>
        <p:nvPicPr>
          <p:cNvPr id="178" name="Graphic 177" descr="Briefcase with plus icon">
            <a:extLst>
              <a:ext uri="{FF2B5EF4-FFF2-40B4-BE49-F238E27FC236}">
                <a16:creationId xmlns:a16="http://schemas.microsoft.com/office/drawing/2014/main" id="{8B910BCB-F1F3-7F55-5036-485152C77D6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96160" y="3016197"/>
            <a:ext cx="762000" cy="762000"/>
          </a:xfrm>
          <a:prstGeom prst="rect">
            <a:avLst/>
          </a:prstGeom>
        </p:spPr>
      </p:pic>
      <p:pic>
        <p:nvPicPr>
          <p:cNvPr id="65" name="Graphic 64" descr="Form icon">
            <a:extLst>
              <a:ext uri="{FF2B5EF4-FFF2-40B4-BE49-F238E27FC236}">
                <a16:creationId xmlns:a16="http://schemas.microsoft.com/office/drawing/2014/main" id="{58019B2A-BA02-704C-4784-895F3DC4D35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032381" y="3016197"/>
            <a:ext cx="762000" cy="762000"/>
          </a:xfrm>
          <a:prstGeom prst="rect">
            <a:avLst/>
          </a:prstGeom>
        </p:spPr>
      </p:pic>
      <p:pic>
        <p:nvPicPr>
          <p:cNvPr id="69" name="Graphic 68" descr="Form with check icon">
            <a:extLst>
              <a:ext uri="{FF2B5EF4-FFF2-40B4-BE49-F238E27FC236}">
                <a16:creationId xmlns:a16="http://schemas.microsoft.com/office/drawing/2014/main" id="{598B7E3C-23F0-E31D-536F-C2FB5F679F1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268599" y="3016197"/>
            <a:ext cx="762000" cy="762000"/>
          </a:xfrm>
          <a:prstGeom prst="rect">
            <a:avLst/>
          </a:prstGeom>
        </p:spPr>
      </p:pic>
      <p:pic>
        <p:nvPicPr>
          <p:cNvPr id="79" name="Graphic 78" descr="Money form icon">
            <a:extLst>
              <a:ext uri="{FF2B5EF4-FFF2-40B4-BE49-F238E27FC236}">
                <a16:creationId xmlns:a16="http://schemas.microsoft.com/office/drawing/2014/main" id="{F2CC71A4-D19F-8DA6-BD77-FCB8D2971D7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4817" y="3013315"/>
            <a:ext cx="762000" cy="762000"/>
          </a:xfrm>
          <a:prstGeom prst="rect">
            <a:avLst/>
          </a:prstGeom>
        </p:spPr>
      </p:pic>
      <p:pic>
        <p:nvPicPr>
          <p:cNvPr id="83" name="Graphic 82" descr="Sign form icon">
            <a:extLst>
              <a:ext uri="{FF2B5EF4-FFF2-40B4-BE49-F238E27FC236}">
                <a16:creationId xmlns:a16="http://schemas.microsoft.com/office/drawing/2014/main" id="{359D9C96-2949-505A-C6A0-6F2FF465055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740545" y="3013315"/>
            <a:ext cx="762000" cy="762000"/>
          </a:xfrm>
          <a:prstGeom prst="rect">
            <a:avLst/>
          </a:prstGeom>
        </p:spPr>
      </p:pic>
      <p:pic>
        <p:nvPicPr>
          <p:cNvPr id="87" name="Graphic 86" descr="Frame icon">
            <a:extLst>
              <a:ext uri="{FF2B5EF4-FFF2-40B4-BE49-F238E27FC236}">
                <a16:creationId xmlns:a16="http://schemas.microsoft.com/office/drawing/2014/main" id="{371CF2E3-0147-1DF2-007C-42E082F9F688}"/>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976273" y="3013315"/>
            <a:ext cx="762000" cy="762000"/>
          </a:xfrm>
          <a:prstGeom prst="rect">
            <a:avLst/>
          </a:prstGeom>
        </p:spPr>
      </p:pic>
      <p:pic>
        <p:nvPicPr>
          <p:cNvPr id="5" name="Graphic 4" descr="Clipboard with plus icon">
            <a:extLst>
              <a:ext uri="{FF2B5EF4-FFF2-40B4-BE49-F238E27FC236}">
                <a16:creationId xmlns:a16="http://schemas.microsoft.com/office/drawing/2014/main" id="{AE9281BE-0392-8B46-6B63-E12AA5E308F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212001" y="3013315"/>
            <a:ext cx="762000" cy="762000"/>
          </a:xfrm>
          <a:prstGeom prst="rect">
            <a:avLst/>
          </a:prstGeom>
        </p:spPr>
      </p:pic>
      <p:pic>
        <p:nvPicPr>
          <p:cNvPr id="7" name="Graphic 6" descr="Clipboard icon">
            <a:extLst>
              <a:ext uri="{FF2B5EF4-FFF2-40B4-BE49-F238E27FC236}">
                <a16:creationId xmlns:a16="http://schemas.microsoft.com/office/drawing/2014/main" id="{AFB411D7-94F0-0257-65B9-85898FF3229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455045" y="3048000"/>
            <a:ext cx="762000" cy="762000"/>
          </a:xfrm>
          <a:prstGeom prst="rect">
            <a:avLst/>
          </a:prstGeom>
        </p:spPr>
      </p:pic>
      <p:pic>
        <p:nvPicPr>
          <p:cNvPr id="158" name="Graphic 157" descr="Alarm clock icon">
            <a:extLst>
              <a:ext uri="{FF2B5EF4-FFF2-40B4-BE49-F238E27FC236}">
                <a16:creationId xmlns:a16="http://schemas.microsoft.com/office/drawing/2014/main" id="{E9100747-B329-B02C-F05F-230E93E5ED3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690773" y="3048000"/>
            <a:ext cx="762000" cy="762000"/>
          </a:xfrm>
          <a:prstGeom prst="rect">
            <a:avLst/>
          </a:prstGeom>
        </p:spPr>
      </p:pic>
      <p:pic>
        <p:nvPicPr>
          <p:cNvPr id="9" name="Graphic 8" descr="Clock icon">
            <a:extLst>
              <a:ext uri="{FF2B5EF4-FFF2-40B4-BE49-F238E27FC236}">
                <a16:creationId xmlns:a16="http://schemas.microsoft.com/office/drawing/2014/main" id="{A7F236E1-FBA9-F194-FA4A-8EA2DBE2AC4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96159" y="3987254"/>
            <a:ext cx="762000" cy="762000"/>
          </a:xfrm>
          <a:prstGeom prst="rect">
            <a:avLst/>
          </a:prstGeom>
        </p:spPr>
      </p:pic>
      <p:pic>
        <p:nvPicPr>
          <p:cNvPr id="160" name="Graphic 159" descr="Calendar icon">
            <a:extLst>
              <a:ext uri="{FF2B5EF4-FFF2-40B4-BE49-F238E27FC236}">
                <a16:creationId xmlns:a16="http://schemas.microsoft.com/office/drawing/2014/main" id="{DD191A62-1E8B-C3C0-081A-0E8AFEE6783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031888" y="3987254"/>
            <a:ext cx="762000" cy="762000"/>
          </a:xfrm>
          <a:prstGeom prst="rect">
            <a:avLst/>
          </a:prstGeom>
        </p:spPr>
      </p:pic>
      <p:pic>
        <p:nvPicPr>
          <p:cNvPr id="159" name="Graphic 158" descr="Bell icon">
            <a:extLst>
              <a:ext uri="{FF2B5EF4-FFF2-40B4-BE49-F238E27FC236}">
                <a16:creationId xmlns:a16="http://schemas.microsoft.com/office/drawing/2014/main" id="{9CFFFF07-A744-765A-6E4F-AD3C32BEFC0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267617" y="3987254"/>
            <a:ext cx="762000" cy="762000"/>
          </a:xfrm>
          <a:prstGeom prst="rect">
            <a:avLst/>
          </a:prstGeom>
        </p:spPr>
      </p:pic>
      <p:pic>
        <p:nvPicPr>
          <p:cNvPr id="198" name="Graphic 197" descr="Megaphone icon">
            <a:extLst>
              <a:ext uri="{FF2B5EF4-FFF2-40B4-BE49-F238E27FC236}">
                <a16:creationId xmlns:a16="http://schemas.microsoft.com/office/drawing/2014/main" id="{7E22B96C-9586-BC7C-8872-68E233A2391C}"/>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503345" y="3987254"/>
            <a:ext cx="762000" cy="762000"/>
          </a:xfrm>
          <a:prstGeom prst="rect">
            <a:avLst/>
          </a:prstGeom>
        </p:spPr>
      </p:pic>
      <p:pic>
        <p:nvPicPr>
          <p:cNvPr id="199" name="Graphic 198" descr="Microphone icon">
            <a:extLst>
              <a:ext uri="{FF2B5EF4-FFF2-40B4-BE49-F238E27FC236}">
                <a16:creationId xmlns:a16="http://schemas.microsoft.com/office/drawing/2014/main" id="{50686921-4489-9449-F06B-A4B7F62C2496}"/>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5739073" y="3987254"/>
            <a:ext cx="762000" cy="762000"/>
          </a:xfrm>
          <a:prstGeom prst="rect">
            <a:avLst/>
          </a:prstGeom>
        </p:spPr>
      </p:pic>
      <p:pic>
        <p:nvPicPr>
          <p:cNvPr id="111" name="Graphic 110" descr="Handshake icon">
            <a:extLst>
              <a:ext uri="{FF2B5EF4-FFF2-40B4-BE49-F238E27FC236}">
                <a16:creationId xmlns:a16="http://schemas.microsoft.com/office/drawing/2014/main" id="{FF57EA1D-7A07-6A84-83E4-D0296AC74331}"/>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974801" y="3987254"/>
            <a:ext cx="762000" cy="762000"/>
          </a:xfrm>
          <a:prstGeom prst="rect">
            <a:avLst/>
          </a:prstGeom>
        </p:spPr>
      </p:pic>
      <p:pic>
        <p:nvPicPr>
          <p:cNvPr id="107" name="Graphic 106" descr="People network icon">
            <a:extLst>
              <a:ext uri="{FF2B5EF4-FFF2-40B4-BE49-F238E27FC236}">
                <a16:creationId xmlns:a16="http://schemas.microsoft.com/office/drawing/2014/main" id="{C783FC57-9BCA-1FDE-D685-90D72690887E}"/>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218824" y="3987254"/>
            <a:ext cx="762000" cy="762000"/>
          </a:xfrm>
          <a:prstGeom prst="rect">
            <a:avLst/>
          </a:prstGeom>
        </p:spPr>
      </p:pic>
      <p:pic>
        <p:nvPicPr>
          <p:cNvPr id="51" name="Graphic 50" descr="Family icon">
            <a:extLst>
              <a:ext uri="{FF2B5EF4-FFF2-40B4-BE49-F238E27FC236}">
                <a16:creationId xmlns:a16="http://schemas.microsoft.com/office/drawing/2014/main" id="{89D293F8-6781-26BE-2877-B06D26B68C33}"/>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454552" y="3987254"/>
            <a:ext cx="762000" cy="762000"/>
          </a:xfrm>
          <a:prstGeom prst="rect">
            <a:avLst/>
          </a:prstGeom>
        </p:spPr>
      </p:pic>
      <p:pic>
        <p:nvPicPr>
          <p:cNvPr id="184" name="Graphic 183" descr="Person with plus symbol icon">
            <a:extLst>
              <a:ext uri="{FF2B5EF4-FFF2-40B4-BE49-F238E27FC236}">
                <a16:creationId xmlns:a16="http://schemas.microsoft.com/office/drawing/2014/main" id="{47E6FD79-EEDF-220A-4940-DA9B8A22315D}"/>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690773" y="3987254"/>
            <a:ext cx="762000" cy="762000"/>
          </a:xfrm>
          <a:prstGeom prst="rect">
            <a:avLst/>
          </a:prstGeom>
        </p:spPr>
      </p:pic>
      <p:pic>
        <p:nvPicPr>
          <p:cNvPr id="185" name="Graphic 184" descr="Person icon">
            <a:extLst>
              <a:ext uri="{FF2B5EF4-FFF2-40B4-BE49-F238E27FC236}">
                <a16:creationId xmlns:a16="http://schemas.microsoft.com/office/drawing/2014/main" id="{779A0770-18E9-5A9F-B9DA-956D6E565492}"/>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796735" y="4961194"/>
            <a:ext cx="762000" cy="762000"/>
          </a:xfrm>
          <a:prstGeom prst="rect">
            <a:avLst/>
          </a:prstGeom>
        </p:spPr>
      </p:pic>
      <p:pic>
        <p:nvPicPr>
          <p:cNvPr id="115" name="Graphic 114" descr="Head with brain icon">
            <a:extLst>
              <a:ext uri="{FF2B5EF4-FFF2-40B4-BE49-F238E27FC236}">
                <a16:creationId xmlns:a16="http://schemas.microsoft.com/office/drawing/2014/main" id="{8A469E96-68D2-DB1E-7A07-52092413382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31888" y="4961194"/>
            <a:ext cx="762000" cy="762000"/>
          </a:xfrm>
          <a:prstGeom prst="rect">
            <a:avLst/>
          </a:prstGeom>
        </p:spPr>
      </p:pic>
      <p:pic>
        <p:nvPicPr>
          <p:cNvPr id="119" name="Graphic 118" descr="Head with circles icon">
            <a:extLst>
              <a:ext uri="{FF2B5EF4-FFF2-40B4-BE49-F238E27FC236}">
                <a16:creationId xmlns:a16="http://schemas.microsoft.com/office/drawing/2014/main" id="{26EC33BA-7AE1-6F2E-6248-337F4A5AD744}"/>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267041" y="4961194"/>
            <a:ext cx="762000" cy="762000"/>
          </a:xfrm>
          <a:prstGeom prst="rect">
            <a:avLst/>
          </a:prstGeom>
        </p:spPr>
      </p:pic>
      <p:pic>
        <p:nvPicPr>
          <p:cNvPr id="123" name="Graphic 122" descr="Head with cloud and rain icon">
            <a:extLst>
              <a:ext uri="{FF2B5EF4-FFF2-40B4-BE49-F238E27FC236}">
                <a16:creationId xmlns:a16="http://schemas.microsoft.com/office/drawing/2014/main" id="{4C6EA44C-5B1B-3495-4AA7-6176CF864133}"/>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4502194" y="4961194"/>
            <a:ext cx="762000" cy="762000"/>
          </a:xfrm>
          <a:prstGeom prst="rect">
            <a:avLst/>
          </a:prstGeom>
        </p:spPr>
      </p:pic>
      <p:pic>
        <p:nvPicPr>
          <p:cNvPr id="127" name="Graphic 126" descr="Heart shaped handshake icon">
            <a:extLst>
              <a:ext uri="{FF2B5EF4-FFF2-40B4-BE49-F238E27FC236}">
                <a16:creationId xmlns:a16="http://schemas.microsoft.com/office/drawing/2014/main" id="{58E00E0D-8B8C-DF15-4AC2-5630693D104F}"/>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737347" y="4961194"/>
            <a:ext cx="762000" cy="762000"/>
          </a:xfrm>
          <a:prstGeom prst="rect">
            <a:avLst/>
          </a:prstGeom>
        </p:spPr>
      </p:pic>
      <p:pic>
        <p:nvPicPr>
          <p:cNvPr id="131" name="Graphic 130" descr="Caring hands icon">
            <a:extLst>
              <a:ext uri="{FF2B5EF4-FFF2-40B4-BE49-F238E27FC236}">
                <a16:creationId xmlns:a16="http://schemas.microsoft.com/office/drawing/2014/main" id="{05083B5A-DD5C-B4CD-FE61-7A882C3FEB56}"/>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6972500" y="4961194"/>
            <a:ext cx="762000" cy="762000"/>
          </a:xfrm>
          <a:prstGeom prst="rect">
            <a:avLst/>
          </a:prstGeom>
        </p:spPr>
      </p:pic>
      <p:pic>
        <p:nvPicPr>
          <p:cNvPr id="200" name="Graphic 199" descr="Mask icon">
            <a:extLst>
              <a:ext uri="{FF2B5EF4-FFF2-40B4-BE49-F238E27FC236}">
                <a16:creationId xmlns:a16="http://schemas.microsoft.com/office/drawing/2014/main" id="{B10E1C1C-0A4D-0CDB-87FF-4947C00AE6FD}"/>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8207653" y="4961194"/>
            <a:ext cx="762000" cy="762000"/>
          </a:xfrm>
          <a:prstGeom prst="rect">
            <a:avLst/>
          </a:prstGeom>
        </p:spPr>
      </p:pic>
      <p:pic>
        <p:nvPicPr>
          <p:cNvPr id="201" name="Graphic 200" descr="Soap dispenser icon">
            <a:extLst>
              <a:ext uri="{FF2B5EF4-FFF2-40B4-BE49-F238E27FC236}">
                <a16:creationId xmlns:a16="http://schemas.microsoft.com/office/drawing/2014/main" id="{F1145C68-B583-26C3-518C-4CB6CEE811CE}"/>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9442806" y="4961194"/>
            <a:ext cx="762000" cy="762000"/>
          </a:xfrm>
          <a:prstGeom prst="rect">
            <a:avLst/>
          </a:prstGeom>
        </p:spPr>
      </p:pic>
      <p:pic>
        <p:nvPicPr>
          <p:cNvPr id="202" name="Graphic 201" descr="Lotus flower icon">
            <a:extLst>
              <a:ext uri="{FF2B5EF4-FFF2-40B4-BE49-F238E27FC236}">
                <a16:creationId xmlns:a16="http://schemas.microsoft.com/office/drawing/2014/main" id="{2C31CB6A-D459-4186-012F-BF2E88F61CBD}"/>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690773" y="4961194"/>
            <a:ext cx="762000" cy="762000"/>
          </a:xfrm>
          <a:prstGeom prst="rect">
            <a:avLst/>
          </a:prstGeom>
        </p:spPr>
      </p:pic>
      <p:pic>
        <p:nvPicPr>
          <p:cNvPr id="3" name="Graphic 2" descr="Book icon">
            <a:extLst>
              <a:ext uri="{FF2B5EF4-FFF2-40B4-BE49-F238E27FC236}">
                <a16:creationId xmlns:a16="http://schemas.microsoft.com/office/drawing/2014/main" id="{60559032-242A-9262-5E29-E6252403B81F}"/>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96159" y="5921233"/>
            <a:ext cx="762000" cy="762000"/>
          </a:xfrm>
          <a:prstGeom prst="rect">
            <a:avLst/>
          </a:prstGeom>
        </p:spPr>
      </p:pic>
      <p:pic>
        <p:nvPicPr>
          <p:cNvPr id="6" name="Graphic 5" descr="Newspaper icon">
            <a:extLst>
              <a:ext uri="{FF2B5EF4-FFF2-40B4-BE49-F238E27FC236}">
                <a16:creationId xmlns:a16="http://schemas.microsoft.com/office/drawing/2014/main" id="{3958EEE6-42CC-0370-96FD-516F04921FB9}"/>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2041399" y="5921233"/>
            <a:ext cx="762000" cy="762000"/>
          </a:xfrm>
          <a:prstGeom prst="rect">
            <a:avLst/>
          </a:prstGeom>
        </p:spPr>
      </p:pic>
      <p:pic>
        <p:nvPicPr>
          <p:cNvPr id="8" name="Graphic 7" descr="Status exclamation point icon">
            <a:extLst>
              <a:ext uri="{FF2B5EF4-FFF2-40B4-BE49-F238E27FC236}">
                <a16:creationId xmlns:a16="http://schemas.microsoft.com/office/drawing/2014/main" id="{B64ED32C-2BD3-8DE6-287C-A57ECED84556}"/>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3273177" y="5921233"/>
            <a:ext cx="762000" cy="762000"/>
          </a:xfrm>
          <a:prstGeom prst="rect">
            <a:avLst/>
          </a:prstGeom>
        </p:spPr>
      </p:pic>
      <p:pic>
        <p:nvPicPr>
          <p:cNvPr id="10" name="Graphic 9" descr="Notebook icon">
            <a:extLst>
              <a:ext uri="{FF2B5EF4-FFF2-40B4-BE49-F238E27FC236}">
                <a16:creationId xmlns:a16="http://schemas.microsoft.com/office/drawing/2014/main" id="{02BB2581-951A-FB2B-1B16-CCDE87650ED8}"/>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4504955" y="5921233"/>
            <a:ext cx="762000" cy="762000"/>
          </a:xfrm>
          <a:prstGeom prst="rect">
            <a:avLst/>
          </a:prstGeom>
        </p:spPr>
      </p:pic>
      <p:pic>
        <p:nvPicPr>
          <p:cNvPr id="11" name="Graphic 10" descr="Chart presentation icon">
            <a:extLst>
              <a:ext uri="{FF2B5EF4-FFF2-40B4-BE49-F238E27FC236}">
                <a16:creationId xmlns:a16="http://schemas.microsoft.com/office/drawing/2014/main" id="{5A735D7A-2059-CA4B-2289-555639F6D945}"/>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736733" y="5921233"/>
            <a:ext cx="762000" cy="762000"/>
          </a:xfrm>
          <a:prstGeom prst="rect">
            <a:avLst/>
          </a:prstGeom>
        </p:spPr>
      </p:pic>
      <p:pic>
        <p:nvPicPr>
          <p:cNvPr id="12" name="Graphic 11" descr="Presentation icon">
            <a:extLst>
              <a:ext uri="{FF2B5EF4-FFF2-40B4-BE49-F238E27FC236}">
                <a16:creationId xmlns:a16="http://schemas.microsoft.com/office/drawing/2014/main" id="{5DE3165A-93B6-5221-86ED-26D3263B052A}"/>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6966747" y="5921233"/>
            <a:ext cx="762000" cy="762000"/>
          </a:xfrm>
          <a:prstGeom prst="rect">
            <a:avLst/>
          </a:prstGeom>
        </p:spPr>
      </p:pic>
      <p:pic>
        <p:nvPicPr>
          <p:cNvPr id="13" name="Graphic 12" descr="Bar chart icon">
            <a:extLst>
              <a:ext uri="{FF2B5EF4-FFF2-40B4-BE49-F238E27FC236}">
                <a16:creationId xmlns:a16="http://schemas.microsoft.com/office/drawing/2014/main" id="{6BB1F2B5-91CB-20B5-215F-36A6AC3F73F5}"/>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8197417" y="5921233"/>
            <a:ext cx="762000" cy="762000"/>
          </a:xfrm>
          <a:prstGeom prst="rect">
            <a:avLst/>
          </a:prstGeom>
        </p:spPr>
      </p:pic>
      <p:pic>
        <p:nvPicPr>
          <p:cNvPr id="14" name="Graphic 13" descr="Talking bubbles icon">
            <a:extLst>
              <a:ext uri="{FF2B5EF4-FFF2-40B4-BE49-F238E27FC236}">
                <a16:creationId xmlns:a16="http://schemas.microsoft.com/office/drawing/2014/main" id="{D0824B58-62CC-3060-28CC-17A6B67F7F13}"/>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9428087" y="5921233"/>
            <a:ext cx="762000" cy="762000"/>
          </a:xfrm>
          <a:prstGeom prst="rect">
            <a:avLst/>
          </a:prstGeom>
        </p:spPr>
      </p:pic>
      <p:pic>
        <p:nvPicPr>
          <p:cNvPr id="15" name="Graphic 14" descr="Mobile phone notification icon">
            <a:extLst>
              <a:ext uri="{FF2B5EF4-FFF2-40B4-BE49-F238E27FC236}">
                <a16:creationId xmlns:a16="http://schemas.microsoft.com/office/drawing/2014/main" id="{24B688B3-4D60-68B1-B067-B924F4BCAA49}"/>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10690773" y="5921233"/>
            <a:ext cx="762000" cy="762000"/>
          </a:xfrm>
          <a:prstGeom prst="rect">
            <a:avLst/>
          </a:prstGeom>
        </p:spPr>
      </p:pic>
      <p:sp>
        <p:nvSpPr>
          <p:cNvPr id="4" name="Footer Placeholder 3">
            <a:extLst>
              <a:ext uri="{FF2B5EF4-FFF2-40B4-BE49-F238E27FC236}">
                <a16:creationId xmlns:a16="http://schemas.microsoft.com/office/drawing/2014/main" id="{BE668396-C345-7546-66FA-FA60AE1F3F1A}"/>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517827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A1F5B-B640-2EA6-DEF9-51C9AD70350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24B3FE8-4B6A-31EC-FA5C-7A74639E3095}"/>
              </a:ext>
            </a:extLst>
          </p:cNvPr>
          <p:cNvSpPr>
            <a:spLocks noGrp="1"/>
          </p:cNvSpPr>
          <p:nvPr>
            <p:ph type="title"/>
          </p:nvPr>
        </p:nvSpPr>
        <p:spPr>
          <a:xfrm>
            <a:off x="838200" y="1160631"/>
            <a:ext cx="10515600" cy="733885"/>
          </a:xfrm>
        </p:spPr>
        <p:txBody>
          <a:bodyPr>
            <a:normAutofit/>
          </a:bodyPr>
          <a:lstStyle/>
          <a:p>
            <a:r>
              <a:rPr lang="en-US"/>
              <a:t>Icons (continued 2)</a:t>
            </a:r>
          </a:p>
        </p:txBody>
      </p:sp>
      <p:pic>
        <p:nvPicPr>
          <p:cNvPr id="78" name="Graphic 77" descr="Mobile phone icon">
            <a:extLst>
              <a:ext uri="{FF2B5EF4-FFF2-40B4-BE49-F238E27FC236}">
                <a16:creationId xmlns:a16="http://schemas.microsoft.com/office/drawing/2014/main" id="{F710B98E-D699-4D51-F892-0441A6D27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494" y="2050609"/>
            <a:ext cx="762000" cy="762000"/>
          </a:xfrm>
          <a:prstGeom prst="rect">
            <a:avLst/>
          </a:prstGeom>
        </p:spPr>
      </p:pic>
      <p:pic>
        <p:nvPicPr>
          <p:cNvPr id="150" name="Graphic 149" descr="Tablet icon">
            <a:extLst>
              <a:ext uri="{FF2B5EF4-FFF2-40B4-BE49-F238E27FC236}">
                <a16:creationId xmlns:a16="http://schemas.microsoft.com/office/drawing/2014/main" id="{017D0339-CA20-8B87-5D1A-AC8D4649F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2037" y="2052319"/>
            <a:ext cx="762000" cy="762000"/>
          </a:xfrm>
          <a:prstGeom prst="rect">
            <a:avLst/>
          </a:prstGeom>
        </p:spPr>
      </p:pic>
      <p:pic>
        <p:nvPicPr>
          <p:cNvPr id="121" name="Graphic 120" descr="Phone conversation icon">
            <a:extLst>
              <a:ext uri="{FF2B5EF4-FFF2-40B4-BE49-F238E27FC236}">
                <a16:creationId xmlns:a16="http://schemas.microsoft.com/office/drawing/2014/main" id="{0EB73748-5168-611E-E84F-69B60D7A70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5580" y="2052319"/>
            <a:ext cx="762000" cy="762000"/>
          </a:xfrm>
          <a:prstGeom prst="rect">
            <a:avLst/>
          </a:prstGeom>
        </p:spPr>
      </p:pic>
      <p:pic>
        <p:nvPicPr>
          <p:cNvPr id="172" name="Graphic 171" descr="Technology cloud icon">
            <a:extLst>
              <a:ext uri="{FF2B5EF4-FFF2-40B4-BE49-F238E27FC236}">
                <a16:creationId xmlns:a16="http://schemas.microsoft.com/office/drawing/2014/main" id="{01423B6C-CA1F-B66B-22BB-8FDA7DA273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99123" y="2052319"/>
            <a:ext cx="762000" cy="762000"/>
          </a:xfrm>
          <a:prstGeom prst="rect">
            <a:avLst/>
          </a:prstGeom>
        </p:spPr>
      </p:pic>
      <p:pic>
        <p:nvPicPr>
          <p:cNvPr id="173" name="Graphic 172" descr="Two opposite arrows icon">
            <a:extLst>
              <a:ext uri="{FF2B5EF4-FFF2-40B4-BE49-F238E27FC236}">
                <a16:creationId xmlns:a16="http://schemas.microsoft.com/office/drawing/2014/main" id="{60175626-F2EB-D712-D488-1B8BD577B1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2665" y="2052319"/>
            <a:ext cx="762000" cy="762000"/>
          </a:xfrm>
          <a:prstGeom prst="rect">
            <a:avLst/>
          </a:prstGeom>
        </p:spPr>
      </p:pic>
      <p:pic>
        <p:nvPicPr>
          <p:cNvPr id="177" name="Graphic 176" descr="Digital form icon">
            <a:extLst>
              <a:ext uri="{FF2B5EF4-FFF2-40B4-BE49-F238E27FC236}">
                <a16:creationId xmlns:a16="http://schemas.microsoft.com/office/drawing/2014/main" id="{C84A9BC8-8A0D-B58E-4032-487A1E6DA7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66209" y="2050609"/>
            <a:ext cx="762000" cy="762000"/>
          </a:xfrm>
          <a:prstGeom prst="rect">
            <a:avLst/>
          </a:prstGeom>
        </p:spPr>
      </p:pic>
      <p:pic>
        <p:nvPicPr>
          <p:cNvPr id="175" name="Graphic 174" descr="Website profile icon">
            <a:extLst>
              <a:ext uri="{FF2B5EF4-FFF2-40B4-BE49-F238E27FC236}">
                <a16:creationId xmlns:a16="http://schemas.microsoft.com/office/drawing/2014/main" id="{C6077829-74E8-F94E-8A88-E0D1D4EE3FA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99752" y="2050609"/>
            <a:ext cx="762000" cy="762000"/>
          </a:xfrm>
          <a:prstGeom prst="rect">
            <a:avLst/>
          </a:prstGeom>
        </p:spPr>
      </p:pic>
      <p:pic>
        <p:nvPicPr>
          <p:cNvPr id="165" name="Graphic 164" descr="Wireframe icon">
            <a:extLst>
              <a:ext uri="{FF2B5EF4-FFF2-40B4-BE49-F238E27FC236}">
                <a16:creationId xmlns:a16="http://schemas.microsoft.com/office/drawing/2014/main" id="{26B78451-1365-D0AE-99F5-B458833E411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33295" y="2050609"/>
            <a:ext cx="762000" cy="762000"/>
          </a:xfrm>
          <a:prstGeom prst="rect">
            <a:avLst/>
          </a:prstGeom>
        </p:spPr>
      </p:pic>
      <p:pic>
        <p:nvPicPr>
          <p:cNvPr id="171" name="Graphic 170" descr="Digital signage icon">
            <a:extLst>
              <a:ext uri="{FF2B5EF4-FFF2-40B4-BE49-F238E27FC236}">
                <a16:creationId xmlns:a16="http://schemas.microsoft.com/office/drawing/2014/main" id="{518066FD-5C07-2A63-FBFD-AE03DE3877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68166" y="2050609"/>
            <a:ext cx="762000" cy="762000"/>
          </a:xfrm>
          <a:prstGeom prst="rect">
            <a:avLst/>
          </a:prstGeom>
        </p:spPr>
      </p:pic>
      <p:pic>
        <p:nvPicPr>
          <p:cNvPr id="167" name="Graphic 166" descr="Website with exclamation point icon">
            <a:extLst>
              <a:ext uri="{FF2B5EF4-FFF2-40B4-BE49-F238E27FC236}">
                <a16:creationId xmlns:a16="http://schemas.microsoft.com/office/drawing/2014/main" id="{DD618B32-BF34-226C-CEEB-176D5FCD18F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98494" y="3026669"/>
            <a:ext cx="762000" cy="762000"/>
          </a:xfrm>
          <a:prstGeom prst="rect">
            <a:avLst/>
          </a:prstGeom>
        </p:spPr>
      </p:pic>
      <p:pic>
        <p:nvPicPr>
          <p:cNvPr id="168" name="Graphic 167" descr="Website with search icon">
            <a:extLst>
              <a:ext uri="{FF2B5EF4-FFF2-40B4-BE49-F238E27FC236}">
                <a16:creationId xmlns:a16="http://schemas.microsoft.com/office/drawing/2014/main" id="{8DCB255C-7B18-241A-A042-5DF72F07607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032037" y="3026669"/>
            <a:ext cx="762000" cy="762000"/>
          </a:xfrm>
          <a:prstGeom prst="rect">
            <a:avLst/>
          </a:prstGeom>
        </p:spPr>
      </p:pic>
      <p:pic>
        <p:nvPicPr>
          <p:cNvPr id="166" name="Graphic 165" descr="Development screen icon">
            <a:extLst>
              <a:ext uri="{FF2B5EF4-FFF2-40B4-BE49-F238E27FC236}">
                <a16:creationId xmlns:a16="http://schemas.microsoft.com/office/drawing/2014/main" id="{80FCCE99-25BA-0310-147A-9BEB6C79C2D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265580" y="3026669"/>
            <a:ext cx="762000" cy="762000"/>
          </a:xfrm>
          <a:prstGeom prst="rect">
            <a:avLst/>
          </a:prstGeom>
        </p:spPr>
      </p:pic>
      <p:pic>
        <p:nvPicPr>
          <p:cNvPr id="169" name="Graphic 168" descr="Development icon">
            <a:extLst>
              <a:ext uri="{FF2B5EF4-FFF2-40B4-BE49-F238E27FC236}">
                <a16:creationId xmlns:a16="http://schemas.microsoft.com/office/drawing/2014/main" id="{82DB224A-1DED-E39E-F52C-D4A2E141A1F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499122" y="3026669"/>
            <a:ext cx="762000" cy="762000"/>
          </a:xfrm>
          <a:prstGeom prst="rect">
            <a:avLst/>
          </a:prstGeom>
        </p:spPr>
      </p:pic>
      <p:pic>
        <p:nvPicPr>
          <p:cNvPr id="174" name="Graphic 173" descr="Building blocks icon">
            <a:extLst>
              <a:ext uri="{FF2B5EF4-FFF2-40B4-BE49-F238E27FC236}">
                <a16:creationId xmlns:a16="http://schemas.microsoft.com/office/drawing/2014/main" id="{51492E93-5839-ACB5-D7B1-31DE2FCFBD6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732666" y="3026669"/>
            <a:ext cx="762000" cy="762000"/>
          </a:xfrm>
          <a:prstGeom prst="rect">
            <a:avLst/>
          </a:prstGeom>
        </p:spPr>
      </p:pic>
      <p:pic>
        <p:nvPicPr>
          <p:cNvPr id="176" name="Graphic 175" descr="Package icon">
            <a:extLst>
              <a:ext uri="{FF2B5EF4-FFF2-40B4-BE49-F238E27FC236}">
                <a16:creationId xmlns:a16="http://schemas.microsoft.com/office/drawing/2014/main" id="{6F3B7FAA-7FAC-E588-E9AF-1DA1F265E7C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966209" y="3026669"/>
            <a:ext cx="762000" cy="762000"/>
          </a:xfrm>
          <a:prstGeom prst="rect">
            <a:avLst/>
          </a:prstGeom>
        </p:spPr>
      </p:pic>
      <p:pic>
        <p:nvPicPr>
          <p:cNvPr id="179" name="Graphic 178" descr="Data branch icon">
            <a:extLst>
              <a:ext uri="{FF2B5EF4-FFF2-40B4-BE49-F238E27FC236}">
                <a16:creationId xmlns:a16="http://schemas.microsoft.com/office/drawing/2014/main" id="{32F107B8-FC99-FBB4-5359-CCDF797B2970}"/>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199752" y="3026669"/>
            <a:ext cx="762000" cy="762000"/>
          </a:xfrm>
          <a:prstGeom prst="rect">
            <a:avLst/>
          </a:prstGeom>
        </p:spPr>
      </p:pic>
      <p:pic>
        <p:nvPicPr>
          <p:cNvPr id="178" name="Graphic 177" descr="Server icon">
            <a:extLst>
              <a:ext uri="{FF2B5EF4-FFF2-40B4-BE49-F238E27FC236}">
                <a16:creationId xmlns:a16="http://schemas.microsoft.com/office/drawing/2014/main" id="{C99C2838-738C-164A-19D7-2AF9574B3EF2}"/>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433295" y="3026669"/>
            <a:ext cx="762000" cy="762000"/>
          </a:xfrm>
          <a:prstGeom prst="rect">
            <a:avLst/>
          </a:prstGeom>
        </p:spPr>
      </p:pic>
      <p:pic>
        <p:nvPicPr>
          <p:cNvPr id="183" name="Graphic 182" descr="Security shield with lock icon">
            <a:extLst>
              <a:ext uri="{FF2B5EF4-FFF2-40B4-BE49-F238E27FC236}">
                <a16:creationId xmlns:a16="http://schemas.microsoft.com/office/drawing/2014/main" id="{1053C242-CC41-AF96-A0B2-5907248F7E3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668166" y="3026669"/>
            <a:ext cx="762000" cy="762000"/>
          </a:xfrm>
          <a:prstGeom prst="rect">
            <a:avLst/>
          </a:prstGeom>
        </p:spPr>
      </p:pic>
      <p:pic>
        <p:nvPicPr>
          <p:cNvPr id="182" name="Graphic 181" descr="Security shield with checkmark icon">
            <a:extLst>
              <a:ext uri="{FF2B5EF4-FFF2-40B4-BE49-F238E27FC236}">
                <a16:creationId xmlns:a16="http://schemas.microsoft.com/office/drawing/2014/main" id="{7C99473A-AF24-9D1B-1222-5EA6E394227F}"/>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99798" y="4002729"/>
            <a:ext cx="762000" cy="762000"/>
          </a:xfrm>
          <a:prstGeom prst="rect">
            <a:avLst/>
          </a:prstGeom>
        </p:spPr>
      </p:pic>
      <p:pic>
        <p:nvPicPr>
          <p:cNvPr id="180" name="Graphic 179" descr="Shield with plus symbol icon">
            <a:extLst>
              <a:ext uri="{FF2B5EF4-FFF2-40B4-BE49-F238E27FC236}">
                <a16:creationId xmlns:a16="http://schemas.microsoft.com/office/drawing/2014/main" id="{A28FF466-1F54-7960-FF64-CBD42D56F706}"/>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033341" y="4002729"/>
            <a:ext cx="762000" cy="762000"/>
          </a:xfrm>
          <a:prstGeom prst="rect">
            <a:avLst/>
          </a:prstGeom>
        </p:spPr>
      </p:pic>
      <p:pic>
        <p:nvPicPr>
          <p:cNvPr id="185" name="Graphic 184" descr="Diamond shape icon">
            <a:extLst>
              <a:ext uri="{FF2B5EF4-FFF2-40B4-BE49-F238E27FC236}">
                <a16:creationId xmlns:a16="http://schemas.microsoft.com/office/drawing/2014/main" id="{A85C5B15-6F94-3DFB-8C63-AFA2E1D3E24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266884" y="4002729"/>
            <a:ext cx="762000" cy="762000"/>
          </a:xfrm>
          <a:prstGeom prst="rect">
            <a:avLst/>
          </a:prstGeom>
        </p:spPr>
      </p:pic>
      <p:pic>
        <p:nvPicPr>
          <p:cNvPr id="181" name="Graphic 180" descr="Timeline icon">
            <a:extLst>
              <a:ext uri="{FF2B5EF4-FFF2-40B4-BE49-F238E27FC236}">
                <a16:creationId xmlns:a16="http://schemas.microsoft.com/office/drawing/2014/main" id="{5EB57130-F015-48A5-CC48-F828CDB4351E}"/>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500426" y="4002729"/>
            <a:ext cx="762000" cy="762000"/>
          </a:xfrm>
          <a:prstGeom prst="rect">
            <a:avLst/>
          </a:prstGeom>
        </p:spPr>
      </p:pic>
      <p:pic>
        <p:nvPicPr>
          <p:cNvPr id="184" name="Graphic 183" descr="Accessibility Icon&#10;">
            <a:extLst>
              <a:ext uri="{FF2B5EF4-FFF2-40B4-BE49-F238E27FC236}">
                <a16:creationId xmlns:a16="http://schemas.microsoft.com/office/drawing/2014/main" id="{EF06D7C8-1278-2A82-E0E0-95934CD2D21F}"/>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5733969" y="4043682"/>
            <a:ext cx="762000" cy="762000"/>
          </a:xfrm>
          <a:prstGeom prst="rect">
            <a:avLst/>
          </a:prstGeom>
        </p:spPr>
      </p:pic>
      <p:pic>
        <p:nvPicPr>
          <p:cNvPr id="186" name="Graphic 185" descr="Network icon">
            <a:extLst>
              <a:ext uri="{FF2B5EF4-FFF2-40B4-BE49-F238E27FC236}">
                <a16:creationId xmlns:a16="http://schemas.microsoft.com/office/drawing/2014/main" id="{FDB6BA13-9A80-F78B-016C-5ED144F33215}"/>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967512" y="4043682"/>
            <a:ext cx="762000" cy="762000"/>
          </a:xfrm>
          <a:prstGeom prst="rect">
            <a:avLst/>
          </a:prstGeom>
        </p:spPr>
      </p:pic>
      <p:pic>
        <p:nvPicPr>
          <p:cNvPr id="193" name="Graphic 192" descr="Target icon">
            <a:extLst>
              <a:ext uri="{FF2B5EF4-FFF2-40B4-BE49-F238E27FC236}">
                <a16:creationId xmlns:a16="http://schemas.microsoft.com/office/drawing/2014/main" id="{13C732FE-37AC-42C2-494A-A8A33F1B4DE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201055" y="4043682"/>
            <a:ext cx="762000" cy="762000"/>
          </a:xfrm>
          <a:prstGeom prst="rect">
            <a:avLst/>
          </a:prstGeom>
        </p:spPr>
      </p:pic>
      <p:pic>
        <p:nvPicPr>
          <p:cNvPr id="194" name="Graphic 193" descr="Lightbulb icon">
            <a:extLst>
              <a:ext uri="{FF2B5EF4-FFF2-40B4-BE49-F238E27FC236}">
                <a16:creationId xmlns:a16="http://schemas.microsoft.com/office/drawing/2014/main" id="{BC568A0B-936A-5DD4-150F-06A54DCCD07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434598" y="4043682"/>
            <a:ext cx="762000" cy="762000"/>
          </a:xfrm>
          <a:prstGeom prst="rect">
            <a:avLst/>
          </a:prstGeom>
        </p:spPr>
      </p:pic>
      <p:pic>
        <p:nvPicPr>
          <p:cNvPr id="199" name="Graphic 198" descr="Light icon">
            <a:extLst>
              <a:ext uri="{FF2B5EF4-FFF2-40B4-BE49-F238E27FC236}">
                <a16:creationId xmlns:a16="http://schemas.microsoft.com/office/drawing/2014/main" id="{09964F11-38B4-1D49-5B37-E903E4ABE12F}"/>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668166" y="4043682"/>
            <a:ext cx="762000" cy="762000"/>
          </a:xfrm>
          <a:prstGeom prst="rect">
            <a:avLst/>
          </a:prstGeom>
        </p:spPr>
      </p:pic>
      <p:pic>
        <p:nvPicPr>
          <p:cNvPr id="197" name="Graphic 196" descr="Tulip icon">
            <a:extLst>
              <a:ext uri="{FF2B5EF4-FFF2-40B4-BE49-F238E27FC236}">
                <a16:creationId xmlns:a16="http://schemas.microsoft.com/office/drawing/2014/main" id="{AFE3D709-7BB5-38B7-0839-ADC6EEACD105}"/>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798495" y="4963484"/>
            <a:ext cx="762000" cy="762000"/>
          </a:xfrm>
          <a:prstGeom prst="rect">
            <a:avLst/>
          </a:prstGeom>
        </p:spPr>
      </p:pic>
      <p:pic>
        <p:nvPicPr>
          <p:cNvPr id="198" name="Graphic 197" descr="Umbrella icon">
            <a:extLst>
              <a:ext uri="{FF2B5EF4-FFF2-40B4-BE49-F238E27FC236}">
                <a16:creationId xmlns:a16="http://schemas.microsoft.com/office/drawing/2014/main" id="{5123630B-3D8C-18FB-E6DD-D4D83C6A5DEF}"/>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32038" y="4963484"/>
            <a:ext cx="762000" cy="762000"/>
          </a:xfrm>
          <a:prstGeom prst="rect">
            <a:avLst/>
          </a:prstGeom>
        </p:spPr>
      </p:pic>
      <p:pic>
        <p:nvPicPr>
          <p:cNvPr id="196" name="Graphic 195" descr="Sunny icon">
            <a:extLst>
              <a:ext uri="{FF2B5EF4-FFF2-40B4-BE49-F238E27FC236}">
                <a16:creationId xmlns:a16="http://schemas.microsoft.com/office/drawing/2014/main" id="{7DC630A1-2965-FA6C-3B64-E3D4353BFC6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265581" y="4963484"/>
            <a:ext cx="762000" cy="762000"/>
          </a:xfrm>
          <a:prstGeom prst="rect">
            <a:avLst/>
          </a:prstGeom>
        </p:spPr>
      </p:pic>
      <p:pic>
        <p:nvPicPr>
          <p:cNvPr id="195" name="Graphic 194" descr="Snowflake icon">
            <a:extLst>
              <a:ext uri="{FF2B5EF4-FFF2-40B4-BE49-F238E27FC236}">
                <a16:creationId xmlns:a16="http://schemas.microsoft.com/office/drawing/2014/main" id="{CCE612D1-B12A-1560-67B8-D366188D9FAE}"/>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4499123" y="4963484"/>
            <a:ext cx="762000" cy="762000"/>
          </a:xfrm>
          <a:prstGeom prst="rect">
            <a:avLst/>
          </a:prstGeom>
        </p:spPr>
      </p:pic>
      <p:pic>
        <p:nvPicPr>
          <p:cNvPr id="2" name="Graphic 1" descr="Barbell icon">
            <a:extLst>
              <a:ext uri="{FF2B5EF4-FFF2-40B4-BE49-F238E27FC236}">
                <a16:creationId xmlns:a16="http://schemas.microsoft.com/office/drawing/2014/main" id="{ECA8F7B2-E7DF-4B08-AFD7-3DC5BA1523D6}"/>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731670" y="4961775"/>
            <a:ext cx="762000" cy="762000"/>
          </a:xfrm>
          <a:prstGeom prst="rect">
            <a:avLst/>
          </a:prstGeom>
        </p:spPr>
      </p:pic>
      <p:pic>
        <p:nvPicPr>
          <p:cNvPr id="3" name="Graphic 2" descr="Bicycle icon">
            <a:extLst>
              <a:ext uri="{FF2B5EF4-FFF2-40B4-BE49-F238E27FC236}">
                <a16:creationId xmlns:a16="http://schemas.microsoft.com/office/drawing/2014/main" id="{7653D819-A9FB-1DCB-A085-570EC3BFFCED}"/>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6965545" y="4961775"/>
            <a:ext cx="762000" cy="762000"/>
          </a:xfrm>
          <a:prstGeom prst="rect">
            <a:avLst/>
          </a:prstGeom>
        </p:spPr>
      </p:pic>
      <p:pic>
        <p:nvPicPr>
          <p:cNvPr id="5" name="Graphic 4" descr="Running icon">
            <a:extLst>
              <a:ext uri="{FF2B5EF4-FFF2-40B4-BE49-F238E27FC236}">
                <a16:creationId xmlns:a16="http://schemas.microsoft.com/office/drawing/2014/main" id="{E7825138-B9B3-DBA1-77AF-E07A7AD902DC}"/>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8199420" y="4961775"/>
            <a:ext cx="762000" cy="762000"/>
          </a:xfrm>
          <a:prstGeom prst="rect">
            <a:avLst/>
          </a:prstGeom>
        </p:spPr>
      </p:pic>
      <p:pic>
        <p:nvPicPr>
          <p:cNvPr id="7" name="Graphic 6" descr="Basketball icon">
            <a:extLst>
              <a:ext uri="{FF2B5EF4-FFF2-40B4-BE49-F238E27FC236}">
                <a16:creationId xmlns:a16="http://schemas.microsoft.com/office/drawing/2014/main" id="{4A04A76F-576D-29DD-09C6-73219538F18B}"/>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9433295" y="4961775"/>
            <a:ext cx="762000" cy="762000"/>
          </a:xfrm>
          <a:prstGeom prst="rect">
            <a:avLst/>
          </a:prstGeom>
        </p:spPr>
      </p:pic>
      <p:pic>
        <p:nvPicPr>
          <p:cNvPr id="8" name="Graphic 7" descr="Football icon">
            <a:extLst>
              <a:ext uri="{FF2B5EF4-FFF2-40B4-BE49-F238E27FC236}">
                <a16:creationId xmlns:a16="http://schemas.microsoft.com/office/drawing/2014/main" id="{4676B6FC-1E0E-3FB2-CB61-573E7CB9BDF0}"/>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668166" y="4961775"/>
            <a:ext cx="762000" cy="762000"/>
          </a:xfrm>
          <a:prstGeom prst="rect">
            <a:avLst/>
          </a:prstGeom>
        </p:spPr>
      </p:pic>
      <p:pic>
        <p:nvPicPr>
          <p:cNvPr id="9" name="Graphic 8" descr="Medal icon">
            <a:extLst>
              <a:ext uri="{FF2B5EF4-FFF2-40B4-BE49-F238E27FC236}">
                <a16:creationId xmlns:a16="http://schemas.microsoft.com/office/drawing/2014/main" id="{FF8CBE74-123B-1B69-CA23-3BD46D6DF756}"/>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97498" y="5922528"/>
            <a:ext cx="762000" cy="762000"/>
          </a:xfrm>
          <a:prstGeom prst="rect">
            <a:avLst/>
          </a:prstGeom>
        </p:spPr>
      </p:pic>
      <p:pic>
        <p:nvPicPr>
          <p:cNvPr id="10" name="Graphic 9" descr="Money trophy icon">
            <a:extLst>
              <a:ext uri="{FF2B5EF4-FFF2-40B4-BE49-F238E27FC236}">
                <a16:creationId xmlns:a16="http://schemas.microsoft.com/office/drawing/2014/main" id="{EDD3070D-130D-1901-D2C8-3EC18BC30A7B}"/>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2031373" y="5922528"/>
            <a:ext cx="762000" cy="762000"/>
          </a:xfrm>
          <a:prstGeom prst="rect">
            <a:avLst/>
          </a:prstGeom>
        </p:spPr>
      </p:pic>
      <p:pic>
        <p:nvPicPr>
          <p:cNvPr id="11" name="Graphic 10" descr="Trophy icon">
            <a:extLst>
              <a:ext uri="{FF2B5EF4-FFF2-40B4-BE49-F238E27FC236}">
                <a16:creationId xmlns:a16="http://schemas.microsoft.com/office/drawing/2014/main" id="{7C09F393-A048-7E5B-59E3-38D1EE70838E}"/>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3265248" y="5922528"/>
            <a:ext cx="762000" cy="762000"/>
          </a:xfrm>
          <a:prstGeom prst="rect">
            <a:avLst/>
          </a:prstGeom>
        </p:spPr>
      </p:pic>
      <p:pic>
        <p:nvPicPr>
          <p:cNvPr id="12" name="Graphic 11" descr="Ribbon icon">
            <a:extLst>
              <a:ext uri="{FF2B5EF4-FFF2-40B4-BE49-F238E27FC236}">
                <a16:creationId xmlns:a16="http://schemas.microsoft.com/office/drawing/2014/main" id="{21B20E0D-A8D6-3E00-219A-BF8754C822DB}"/>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4499123" y="5922528"/>
            <a:ext cx="762000" cy="762000"/>
          </a:xfrm>
          <a:prstGeom prst="rect">
            <a:avLst/>
          </a:prstGeom>
        </p:spPr>
      </p:pic>
      <p:pic>
        <p:nvPicPr>
          <p:cNvPr id="13" name="Graphic 12" descr="Flag icon">
            <a:extLst>
              <a:ext uri="{FF2B5EF4-FFF2-40B4-BE49-F238E27FC236}">
                <a16:creationId xmlns:a16="http://schemas.microsoft.com/office/drawing/2014/main" id="{23A7CD44-14E4-465F-F68A-A484D2F7B814}"/>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731670" y="5922528"/>
            <a:ext cx="762000" cy="762000"/>
          </a:xfrm>
          <a:prstGeom prst="rect">
            <a:avLst/>
          </a:prstGeom>
        </p:spPr>
      </p:pic>
      <p:pic>
        <p:nvPicPr>
          <p:cNvPr id="14" name="Graphic 13" descr="Present icon">
            <a:extLst>
              <a:ext uri="{FF2B5EF4-FFF2-40B4-BE49-F238E27FC236}">
                <a16:creationId xmlns:a16="http://schemas.microsoft.com/office/drawing/2014/main" id="{DBEAC001-282A-7E13-2C1E-7923C270C7B5}"/>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6965545" y="5922528"/>
            <a:ext cx="762000" cy="762000"/>
          </a:xfrm>
          <a:prstGeom prst="rect">
            <a:avLst/>
          </a:prstGeom>
        </p:spPr>
      </p:pic>
      <p:pic>
        <p:nvPicPr>
          <p:cNvPr id="16" name="Graphic 15" descr="Shopping bag icon">
            <a:extLst>
              <a:ext uri="{FF2B5EF4-FFF2-40B4-BE49-F238E27FC236}">
                <a16:creationId xmlns:a16="http://schemas.microsoft.com/office/drawing/2014/main" id="{B7A995F0-A32D-3147-902B-224216DE46D5}"/>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8199420" y="5922528"/>
            <a:ext cx="762000" cy="762000"/>
          </a:xfrm>
          <a:prstGeom prst="rect">
            <a:avLst/>
          </a:prstGeom>
        </p:spPr>
      </p:pic>
      <p:pic>
        <p:nvPicPr>
          <p:cNvPr id="17" name="Graphic 16" descr="Bandaid icon">
            <a:extLst>
              <a:ext uri="{FF2B5EF4-FFF2-40B4-BE49-F238E27FC236}">
                <a16:creationId xmlns:a16="http://schemas.microsoft.com/office/drawing/2014/main" id="{F459BA93-CD7F-F9E0-075B-B21FDCA09433}"/>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9433295" y="5922528"/>
            <a:ext cx="762000" cy="762000"/>
          </a:xfrm>
          <a:prstGeom prst="rect">
            <a:avLst/>
          </a:prstGeom>
        </p:spPr>
      </p:pic>
      <p:pic>
        <p:nvPicPr>
          <p:cNvPr id="19" name="Graphic 18" descr="T-shirt icon">
            <a:extLst>
              <a:ext uri="{FF2B5EF4-FFF2-40B4-BE49-F238E27FC236}">
                <a16:creationId xmlns:a16="http://schemas.microsoft.com/office/drawing/2014/main" id="{25EC450A-3968-9664-B22A-A0F9E8EE972D}"/>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10667170" y="5879868"/>
            <a:ext cx="762000" cy="762000"/>
          </a:xfrm>
          <a:prstGeom prst="rect">
            <a:avLst/>
          </a:prstGeom>
        </p:spPr>
      </p:pic>
      <p:sp>
        <p:nvSpPr>
          <p:cNvPr id="4" name="Footer Placeholder 3">
            <a:extLst>
              <a:ext uri="{FF2B5EF4-FFF2-40B4-BE49-F238E27FC236}">
                <a16:creationId xmlns:a16="http://schemas.microsoft.com/office/drawing/2014/main" id="{BE668396-C345-7546-66FA-FA60AE1F3F1A}"/>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2692114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A1F5B-B640-2EA6-DEF9-51C9AD70350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09D3233-5FD3-46A0-F2B6-F6A391F4AE5A}"/>
              </a:ext>
            </a:extLst>
          </p:cNvPr>
          <p:cNvSpPr>
            <a:spLocks noGrp="1"/>
          </p:cNvSpPr>
          <p:nvPr>
            <p:ph type="title"/>
          </p:nvPr>
        </p:nvSpPr>
        <p:spPr>
          <a:xfrm>
            <a:off x="838200" y="1162691"/>
            <a:ext cx="10515600" cy="733885"/>
          </a:xfrm>
        </p:spPr>
        <p:txBody>
          <a:bodyPr>
            <a:normAutofit/>
          </a:bodyPr>
          <a:lstStyle/>
          <a:p>
            <a:r>
              <a:rPr lang="en-US"/>
              <a:t>Icons (continued 3)</a:t>
            </a:r>
          </a:p>
        </p:txBody>
      </p:sp>
      <p:pic>
        <p:nvPicPr>
          <p:cNvPr id="5" name="Graphic 4" descr="Tie icon">
            <a:extLst>
              <a:ext uri="{FF2B5EF4-FFF2-40B4-BE49-F238E27FC236}">
                <a16:creationId xmlns:a16="http://schemas.microsoft.com/office/drawing/2014/main" id="{DF39EC18-FAE7-16B5-EF53-3F0399DD86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058202"/>
            <a:ext cx="762000" cy="762000"/>
          </a:xfrm>
          <a:prstGeom prst="rect">
            <a:avLst/>
          </a:prstGeom>
        </p:spPr>
      </p:pic>
      <p:pic>
        <p:nvPicPr>
          <p:cNvPr id="7" name="Graphic 6" descr="Socks icon">
            <a:extLst>
              <a:ext uri="{FF2B5EF4-FFF2-40B4-BE49-F238E27FC236}">
                <a16:creationId xmlns:a16="http://schemas.microsoft.com/office/drawing/2014/main" id="{C24425E8-6C69-7F56-9C00-5237466244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2075" y="2058202"/>
            <a:ext cx="762000" cy="762000"/>
          </a:xfrm>
          <a:prstGeom prst="rect">
            <a:avLst/>
          </a:prstGeom>
        </p:spPr>
      </p:pic>
      <p:pic>
        <p:nvPicPr>
          <p:cNvPr id="82" name="Graphic 81" descr="Backpack icon">
            <a:extLst>
              <a:ext uri="{FF2B5EF4-FFF2-40B4-BE49-F238E27FC236}">
                <a16:creationId xmlns:a16="http://schemas.microsoft.com/office/drawing/2014/main" id="{70F4B2C3-424B-B51A-A106-474CEC7C4F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5950" y="2057862"/>
            <a:ext cx="762000" cy="762000"/>
          </a:xfrm>
          <a:prstGeom prst="rect">
            <a:avLst/>
          </a:prstGeom>
        </p:spPr>
      </p:pic>
      <p:pic>
        <p:nvPicPr>
          <p:cNvPr id="123" name="Graphic 122" descr="Camera icon">
            <a:extLst>
              <a:ext uri="{FF2B5EF4-FFF2-40B4-BE49-F238E27FC236}">
                <a16:creationId xmlns:a16="http://schemas.microsoft.com/office/drawing/2014/main" id="{EF95BFEF-49F1-99C6-22F0-319C885CD4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50055" y="2057192"/>
            <a:ext cx="762000" cy="762000"/>
          </a:xfrm>
          <a:prstGeom prst="rect">
            <a:avLst/>
          </a:prstGeom>
        </p:spPr>
      </p:pic>
      <p:pic>
        <p:nvPicPr>
          <p:cNvPr id="135" name="Graphic 134" descr="Fork and knife icon">
            <a:extLst>
              <a:ext uri="{FF2B5EF4-FFF2-40B4-BE49-F238E27FC236}">
                <a16:creationId xmlns:a16="http://schemas.microsoft.com/office/drawing/2014/main" id="{4C998946-EC3B-1BD8-8299-F1A4176DE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83930" y="2057192"/>
            <a:ext cx="762000" cy="762000"/>
          </a:xfrm>
          <a:prstGeom prst="rect">
            <a:avLst/>
          </a:prstGeom>
        </p:spPr>
      </p:pic>
      <p:pic>
        <p:nvPicPr>
          <p:cNvPr id="130" name="Graphic 129" descr="Coffee cup icon">
            <a:extLst>
              <a:ext uri="{FF2B5EF4-FFF2-40B4-BE49-F238E27FC236}">
                <a16:creationId xmlns:a16="http://schemas.microsoft.com/office/drawing/2014/main" id="{845E4742-3C52-DC17-2E3D-1AB204B402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7805" y="2057192"/>
            <a:ext cx="762000" cy="762000"/>
          </a:xfrm>
          <a:prstGeom prst="rect">
            <a:avLst/>
          </a:prstGeom>
        </p:spPr>
      </p:pic>
      <p:pic>
        <p:nvPicPr>
          <p:cNvPr id="133" name="Graphic 132" descr="Coffee mug icon">
            <a:extLst>
              <a:ext uri="{FF2B5EF4-FFF2-40B4-BE49-F238E27FC236}">
                <a16:creationId xmlns:a16="http://schemas.microsoft.com/office/drawing/2014/main" id="{4BAFEF36-49F3-BC4E-7772-40D89F7E24C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51680" y="2057192"/>
            <a:ext cx="762000" cy="762000"/>
          </a:xfrm>
          <a:prstGeom prst="rect">
            <a:avLst/>
          </a:prstGeom>
        </p:spPr>
      </p:pic>
      <p:sp>
        <p:nvSpPr>
          <p:cNvPr id="4" name="Footer Placeholder 3">
            <a:extLst>
              <a:ext uri="{FF2B5EF4-FFF2-40B4-BE49-F238E27FC236}">
                <a16:creationId xmlns:a16="http://schemas.microsoft.com/office/drawing/2014/main" id="{BE668396-C345-7546-66FA-FA60AE1F3F1A}"/>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1439672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053F-21DD-8711-5667-A873A5CFE6C3}"/>
              </a:ext>
            </a:extLst>
          </p:cNvPr>
          <p:cNvSpPr>
            <a:spLocks noGrp="1"/>
          </p:cNvSpPr>
          <p:nvPr>
            <p:ph type="title"/>
          </p:nvPr>
        </p:nvSpPr>
        <p:spPr>
          <a:xfrm>
            <a:off x="838200" y="1404108"/>
            <a:ext cx="5550014" cy="1360863"/>
          </a:xfrm>
        </p:spPr>
        <p:txBody>
          <a:bodyPr>
            <a:normAutofit/>
          </a:bodyPr>
          <a:lstStyle/>
          <a:p>
            <a:r>
              <a:rPr lang="en-US"/>
              <a:t>Need images for your presentation?</a:t>
            </a:r>
          </a:p>
        </p:txBody>
      </p:sp>
      <p:pic>
        <p:nvPicPr>
          <p:cNvPr id="11" name="Graphic 10">
            <a:extLst>
              <a:ext uri="{FF2B5EF4-FFF2-40B4-BE49-F238E27FC236}">
                <a16:creationId xmlns:a16="http://schemas.microsoft.com/office/drawing/2014/main" id="{B65EE785-E517-A8FD-5E65-7935A786A8B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563" y="3682941"/>
            <a:ext cx="1230930" cy="1230930"/>
          </a:xfrm>
          <a:prstGeom prst="rect">
            <a:avLst/>
          </a:prstGeom>
        </p:spPr>
      </p:pic>
      <p:sp>
        <p:nvSpPr>
          <p:cNvPr id="9" name="Subtitle 3">
            <a:extLst>
              <a:ext uri="{FF2B5EF4-FFF2-40B4-BE49-F238E27FC236}">
                <a16:creationId xmlns:a16="http://schemas.microsoft.com/office/drawing/2014/main" id="{EA1D0DF4-487C-2D9A-9C32-BE6046A5E8C5}"/>
              </a:ext>
            </a:extLst>
          </p:cNvPr>
          <p:cNvSpPr txBox="1">
            <a:spLocks/>
          </p:cNvSpPr>
          <p:nvPr/>
        </p:nvSpPr>
        <p:spPr>
          <a:xfrm>
            <a:off x="2642478" y="3871912"/>
            <a:ext cx="3445700" cy="18430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400">
                <a:latin typeface="BentonSans Regular"/>
                <a:hlinkClick r:id="rId5"/>
              </a:rPr>
              <a:t>visuals.iu.edu</a:t>
            </a:r>
            <a:endParaRPr lang="en-US" sz="2400">
              <a:latin typeface="BentonSans Regular"/>
            </a:endParaRPr>
          </a:p>
          <a:p>
            <a:pPr>
              <a:lnSpc>
                <a:spcPct val="100000"/>
              </a:lnSpc>
              <a:spcBef>
                <a:spcPts val="0"/>
              </a:spcBef>
            </a:pPr>
            <a:r>
              <a:rPr lang="en-US" sz="1800" b="0">
                <a:latin typeface="BentonSans Book"/>
              </a:rPr>
              <a:t>Download IU-owned images from university photographers.</a:t>
            </a:r>
            <a:endParaRPr lang="en-US" sz="1800" b="0">
              <a:latin typeface="BentonSans Book" panose="02000503000000020004" pitchFamily="2" charset="77"/>
            </a:endParaRPr>
          </a:p>
        </p:txBody>
      </p:sp>
      <p:pic>
        <p:nvPicPr>
          <p:cNvPr id="15" name="Graphic 14">
            <a:extLst>
              <a:ext uri="{FF2B5EF4-FFF2-40B4-BE49-F238E27FC236}">
                <a16:creationId xmlns:a16="http://schemas.microsoft.com/office/drawing/2014/main" id="{6CA11572-39FB-C1E5-1464-0DE51CFE115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35912" y="3682941"/>
            <a:ext cx="1230930" cy="1230930"/>
          </a:xfrm>
          <a:prstGeom prst="rect">
            <a:avLst/>
          </a:prstGeom>
        </p:spPr>
      </p:pic>
      <p:sp>
        <p:nvSpPr>
          <p:cNvPr id="12" name="Subtitle 3">
            <a:extLst>
              <a:ext uri="{FF2B5EF4-FFF2-40B4-BE49-F238E27FC236}">
                <a16:creationId xmlns:a16="http://schemas.microsoft.com/office/drawing/2014/main" id="{43F0ACAC-FFBB-CC66-1BB4-BA178935D205}"/>
              </a:ext>
            </a:extLst>
          </p:cNvPr>
          <p:cNvSpPr txBox="1">
            <a:spLocks/>
          </p:cNvSpPr>
          <p:nvPr/>
        </p:nvSpPr>
        <p:spPr>
          <a:xfrm>
            <a:off x="8014577" y="3871913"/>
            <a:ext cx="3705959" cy="16454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cap="none" baseline="0">
                <a:solidFill>
                  <a:schemeClr val="tx1"/>
                </a:solidFill>
                <a:latin typeface="BentonSans Regular" panose="02000503000000020004" pitchFamily="2" charset="77"/>
                <a:ea typeface="+mn-ea"/>
                <a:cs typeface="Azeret Mono Light"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BentonSans Book" panose="0200050300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BentonSans Book" panose="0200050300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BentonSans Book" panose="02000503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400">
                <a:latin typeface="BentonSans Regular"/>
                <a:hlinkClick r:id="rId8"/>
              </a:rPr>
              <a:t>stock.adobe.com</a:t>
            </a:r>
            <a:endParaRPr lang="en-US" sz="2400">
              <a:latin typeface="BentonSans Regular"/>
            </a:endParaRPr>
          </a:p>
          <a:p>
            <a:pPr>
              <a:lnSpc>
                <a:spcPct val="100000"/>
              </a:lnSpc>
              <a:spcBef>
                <a:spcPts val="0"/>
              </a:spcBef>
            </a:pPr>
            <a:r>
              <a:rPr lang="en-US" sz="1800" b="0">
                <a:latin typeface="BentonSans Book"/>
              </a:rPr>
              <a:t>Access premium stock assets with IU's enterprise Adobe agreement. Log in with your university email and password.</a:t>
            </a:r>
          </a:p>
        </p:txBody>
      </p:sp>
      <p:sp>
        <p:nvSpPr>
          <p:cNvPr id="3" name="Footer Placeholder 2">
            <a:extLst>
              <a:ext uri="{FF2B5EF4-FFF2-40B4-BE49-F238E27FC236}">
                <a16:creationId xmlns:a16="http://schemas.microsoft.com/office/drawing/2014/main" id="{33FAB0D8-EF89-7E92-3040-E0F8AFADAB7C}"/>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291936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A417-398C-0398-F917-85E4174E5B51}"/>
              </a:ext>
            </a:extLst>
          </p:cNvPr>
          <p:cNvSpPr>
            <a:spLocks noGrp="1"/>
          </p:cNvSpPr>
          <p:nvPr>
            <p:ph type="title"/>
          </p:nvPr>
        </p:nvSpPr>
        <p:spPr>
          <a:xfrm>
            <a:off x="5544433" y="1359478"/>
            <a:ext cx="5632360" cy="859727"/>
          </a:xfrm>
        </p:spPr>
        <p:txBody>
          <a:bodyPr anchor="b">
            <a:noAutofit/>
          </a:bodyPr>
          <a:lstStyle/>
          <a:p>
            <a:r>
              <a:rPr lang="en-US">
                <a:solidFill>
                  <a:schemeClr val="tx2"/>
                </a:solidFill>
              </a:rPr>
              <a:t>Agenda with image</a:t>
            </a:r>
          </a:p>
        </p:txBody>
      </p:sp>
      <p:sp>
        <p:nvSpPr>
          <p:cNvPr id="10" name="Content Placeholder 4">
            <a:extLst>
              <a:ext uri="{FF2B5EF4-FFF2-40B4-BE49-F238E27FC236}">
                <a16:creationId xmlns:a16="http://schemas.microsoft.com/office/drawing/2014/main" id="{3FF63438-8874-B180-96E7-CFA7C22B27D9}"/>
              </a:ext>
            </a:extLst>
          </p:cNvPr>
          <p:cNvSpPr txBox="1">
            <a:spLocks/>
          </p:cNvSpPr>
          <p:nvPr/>
        </p:nvSpPr>
        <p:spPr>
          <a:xfrm>
            <a:off x="5544433" y="2629369"/>
            <a:ext cx="912812" cy="51269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chemeClr val="accent1"/>
                </a:solidFill>
                <a:latin typeface="Azeret Mono" pitchFamily="2" charset="77"/>
                <a:cs typeface="Azeret Mono" pitchFamily="2" charset="77"/>
              </a:rPr>
              <a:t>01</a:t>
            </a:r>
          </a:p>
        </p:txBody>
      </p:sp>
      <p:sp>
        <p:nvSpPr>
          <p:cNvPr id="11" name="TextBox 10">
            <a:extLst>
              <a:ext uri="{FF2B5EF4-FFF2-40B4-BE49-F238E27FC236}">
                <a16:creationId xmlns:a16="http://schemas.microsoft.com/office/drawing/2014/main" id="{6F947B9C-8181-1F30-D12E-49A94673F809}"/>
              </a:ext>
            </a:extLst>
          </p:cNvPr>
          <p:cNvSpPr txBox="1"/>
          <p:nvPr/>
        </p:nvSpPr>
        <p:spPr>
          <a:xfrm>
            <a:off x="6649157" y="2666430"/>
            <a:ext cx="4825999" cy="369332"/>
          </a:xfrm>
          <a:prstGeom prst="rect">
            <a:avLst/>
          </a:prstGeom>
          <a:noFill/>
        </p:spPr>
        <p:txBody>
          <a:bodyPr wrap="square">
            <a:spAutoFit/>
          </a:bodyPr>
          <a:lstStyle/>
          <a:p>
            <a:r>
              <a:rPr lang="en-US" b="1">
                <a:latin typeface="+mn-lt"/>
                <a:cs typeface="Azeret Mono" pitchFamily="2" charset="77"/>
              </a:rPr>
              <a:t>Add a topic for the presentation</a:t>
            </a:r>
            <a:endParaRPr lang="en-US"/>
          </a:p>
        </p:txBody>
      </p:sp>
      <p:sp>
        <p:nvSpPr>
          <p:cNvPr id="12" name="Content Placeholder 4">
            <a:extLst>
              <a:ext uri="{FF2B5EF4-FFF2-40B4-BE49-F238E27FC236}">
                <a16:creationId xmlns:a16="http://schemas.microsoft.com/office/drawing/2014/main" id="{61805754-D07D-860C-5B93-D47205BE3189}"/>
              </a:ext>
            </a:extLst>
          </p:cNvPr>
          <p:cNvSpPr txBox="1">
            <a:spLocks/>
          </p:cNvSpPr>
          <p:nvPr/>
        </p:nvSpPr>
        <p:spPr>
          <a:xfrm>
            <a:off x="5544433" y="3411499"/>
            <a:ext cx="912812" cy="51269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chemeClr val="accent1"/>
                </a:solidFill>
                <a:latin typeface="Azeret Mono" pitchFamily="2" charset="77"/>
                <a:cs typeface="Azeret Mono" pitchFamily="2" charset="77"/>
              </a:rPr>
              <a:t>02</a:t>
            </a:r>
          </a:p>
        </p:txBody>
      </p:sp>
      <p:sp>
        <p:nvSpPr>
          <p:cNvPr id="13" name="TextBox 12">
            <a:extLst>
              <a:ext uri="{FF2B5EF4-FFF2-40B4-BE49-F238E27FC236}">
                <a16:creationId xmlns:a16="http://schemas.microsoft.com/office/drawing/2014/main" id="{E36E7A7F-36B2-4B1A-FE47-7D47974E2BF4}"/>
              </a:ext>
            </a:extLst>
          </p:cNvPr>
          <p:cNvSpPr txBox="1"/>
          <p:nvPr/>
        </p:nvSpPr>
        <p:spPr>
          <a:xfrm>
            <a:off x="6649157" y="3457214"/>
            <a:ext cx="4825999" cy="369332"/>
          </a:xfrm>
          <a:prstGeom prst="rect">
            <a:avLst/>
          </a:prstGeom>
          <a:noFill/>
        </p:spPr>
        <p:txBody>
          <a:bodyPr wrap="square">
            <a:spAutoFit/>
          </a:bodyPr>
          <a:lstStyle/>
          <a:p>
            <a:r>
              <a:rPr lang="en-US" b="1">
                <a:latin typeface="+mn-lt"/>
                <a:cs typeface="Azeret Mono" pitchFamily="2" charset="77"/>
              </a:rPr>
              <a:t>Add a topic for the presentation</a:t>
            </a:r>
            <a:endParaRPr lang="en-US"/>
          </a:p>
        </p:txBody>
      </p:sp>
      <p:sp>
        <p:nvSpPr>
          <p:cNvPr id="15" name="Content Placeholder 4">
            <a:extLst>
              <a:ext uri="{FF2B5EF4-FFF2-40B4-BE49-F238E27FC236}">
                <a16:creationId xmlns:a16="http://schemas.microsoft.com/office/drawing/2014/main" id="{93E62ACB-29EC-B396-735E-9ADBDA2F6D35}"/>
              </a:ext>
            </a:extLst>
          </p:cNvPr>
          <p:cNvSpPr txBox="1">
            <a:spLocks/>
          </p:cNvSpPr>
          <p:nvPr/>
        </p:nvSpPr>
        <p:spPr>
          <a:xfrm>
            <a:off x="5544433" y="4176697"/>
            <a:ext cx="912812" cy="51269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chemeClr val="accent1"/>
                </a:solidFill>
                <a:latin typeface="Azeret Mono" pitchFamily="2" charset="77"/>
                <a:cs typeface="Azeret Mono" pitchFamily="2" charset="77"/>
              </a:rPr>
              <a:t>03</a:t>
            </a:r>
          </a:p>
        </p:txBody>
      </p:sp>
      <p:sp>
        <p:nvSpPr>
          <p:cNvPr id="16" name="TextBox 15">
            <a:extLst>
              <a:ext uri="{FF2B5EF4-FFF2-40B4-BE49-F238E27FC236}">
                <a16:creationId xmlns:a16="http://schemas.microsoft.com/office/drawing/2014/main" id="{63282CBB-8FF2-07F6-E918-FDC1A687ECD9}"/>
              </a:ext>
            </a:extLst>
          </p:cNvPr>
          <p:cNvSpPr txBox="1"/>
          <p:nvPr/>
        </p:nvSpPr>
        <p:spPr>
          <a:xfrm>
            <a:off x="6649157" y="4231066"/>
            <a:ext cx="4825999" cy="369332"/>
          </a:xfrm>
          <a:prstGeom prst="rect">
            <a:avLst/>
          </a:prstGeom>
          <a:noFill/>
        </p:spPr>
        <p:txBody>
          <a:bodyPr wrap="square">
            <a:spAutoFit/>
          </a:bodyPr>
          <a:lstStyle/>
          <a:p>
            <a:r>
              <a:rPr lang="en-US" b="1">
                <a:latin typeface="+mn-lt"/>
                <a:cs typeface="Azeret Mono" pitchFamily="2" charset="77"/>
              </a:rPr>
              <a:t>Add a topic for the presentation</a:t>
            </a:r>
            <a:endParaRPr lang="en-US"/>
          </a:p>
        </p:txBody>
      </p:sp>
      <p:sp>
        <p:nvSpPr>
          <p:cNvPr id="18" name="Content Placeholder 4">
            <a:extLst>
              <a:ext uri="{FF2B5EF4-FFF2-40B4-BE49-F238E27FC236}">
                <a16:creationId xmlns:a16="http://schemas.microsoft.com/office/drawing/2014/main" id="{E3EDE08E-FF35-CC51-96C7-BD9193D6E2F2}"/>
              </a:ext>
            </a:extLst>
          </p:cNvPr>
          <p:cNvSpPr txBox="1">
            <a:spLocks/>
          </p:cNvSpPr>
          <p:nvPr/>
        </p:nvSpPr>
        <p:spPr>
          <a:xfrm>
            <a:off x="5544433" y="4930607"/>
            <a:ext cx="912812" cy="51269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chemeClr val="accent1"/>
                </a:solidFill>
                <a:latin typeface="Azeret Mono" pitchFamily="2" charset="77"/>
                <a:cs typeface="Azeret Mono" pitchFamily="2" charset="77"/>
              </a:rPr>
              <a:t>04</a:t>
            </a:r>
          </a:p>
        </p:txBody>
      </p:sp>
      <p:sp>
        <p:nvSpPr>
          <p:cNvPr id="19" name="TextBox 18">
            <a:extLst>
              <a:ext uri="{FF2B5EF4-FFF2-40B4-BE49-F238E27FC236}">
                <a16:creationId xmlns:a16="http://schemas.microsoft.com/office/drawing/2014/main" id="{775CE740-A37E-C3EB-9436-3AA4AB9B2765}"/>
              </a:ext>
            </a:extLst>
          </p:cNvPr>
          <p:cNvSpPr txBox="1"/>
          <p:nvPr/>
        </p:nvSpPr>
        <p:spPr>
          <a:xfrm>
            <a:off x="6649157" y="4993630"/>
            <a:ext cx="4825999" cy="369332"/>
          </a:xfrm>
          <a:prstGeom prst="rect">
            <a:avLst/>
          </a:prstGeom>
          <a:noFill/>
        </p:spPr>
        <p:txBody>
          <a:bodyPr wrap="square">
            <a:spAutoFit/>
          </a:bodyPr>
          <a:lstStyle/>
          <a:p>
            <a:r>
              <a:rPr lang="en-US" b="1">
                <a:latin typeface="+mn-lt"/>
                <a:cs typeface="Azeret Mono" pitchFamily="2" charset="77"/>
              </a:rPr>
              <a:t>Add a topic for the presentation</a:t>
            </a:r>
            <a:endParaRPr lang="en-US"/>
          </a:p>
        </p:txBody>
      </p:sp>
      <p:sp>
        <p:nvSpPr>
          <p:cNvPr id="21" name="Content Placeholder 4">
            <a:extLst>
              <a:ext uri="{FF2B5EF4-FFF2-40B4-BE49-F238E27FC236}">
                <a16:creationId xmlns:a16="http://schemas.microsoft.com/office/drawing/2014/main" id="{E3C3D1F6-B2B3-C26B-5053-46AC7315FCFD}"/>
              </a:ext>
            </a:extLst>
          </p:cNvPr>
          <p:cNvSpPr txBox="1">
            <a:spLocks/>
          </p:cNvSpPr>
          <p:nvPr/>
        </p:nvSpPr>
        <p:spPr>
          <a:xfrm>
            <a:off x="5544433" y="5690159"/>
            <a:ext cx="912812" cy="51269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chemeClr val="accent1"/>
                </a:solidFill>
                <a:latin typeface="Azeret Mono" pitchFamily="2" charset="77"/>
                <a:cs typeface="Azeret Mono" pitchFamily="2" charset="77"/>
              </a:rPr>
              <a:t>05</a:t>
            </a:r>
          </a:p>
        </p:txBody>
      </p:sp>
      <p:sp>
        <p:nvSpPr>
          <p:cNvPr id="22" name="TextBox 21">
            <a:extLst>
              <a:ext uri="{FF2B5EF4-FFF2-40B4-BE49-F238E27FC236}">
                <a16:creationId xmlns:a16="http://schemas.microsoft.com/office/drawing/2014/main" id="{61C67192-EC5D-F44D-B81E-688ED1D7F947}"/>
              </a:ext>
            </a:extLst>
          </p:cNvPr>
          <p:cNvSpPr txBox="1"/>
          <p:nvPr/>
        </p:nvSpPr>
        <p:spPr>
          <a:xfrm>
            <a:off x="6649156" y="5761839"/>
            <a:ext cx="4825999" cy="369332"/>
          </a:xfrm>
          <a:prstGeom prst="rect">
            <a:avLst/>
          </a:prstGeom>
          <a:noFill/>
        </p:spPr>
        <p:txBody>
          <a:bodyPr wrap="square">
            <a:spAutoFit/>
          </a:bodyPr>
          <a:lstStyle/>
          <a:p>
            <a:r>
              <a:rPr lang="en-US" b="1">
                <a:latin typeface="+mn-lt"/>
                <a:cs typeface="Azeret Mono" pitchFamily="2" charset="77"/>
              </a:rPr>
              <a:t>Add a topic for the presentation</a:t>
            </a:r>
            <a:endParaRPr lang="en-US"/>
          </a:p>
        </p:txBody>
      </p:sp>
      <p:sp>
        <p:nvSpPr>
          <p:cNvPr id="4" name="Footer Placeholder 3">
            <a:extLst>
              <a:ext uri="{FF2B5EF4-FFF2-40B4-BE49-F238E27FC236}">
                <a16:creationId xmlns:a16="http://schemas.microsoft.com/office/drawing/2014/main" id="{D61574AA-8984-676E-B8C9-645639F512E8}"/>
              </a:ext>
            </a:extLst>
          </p:cNvPr>
          <p:cNvSpPr>
            <a:spLocks noGrp="1"/>
          </p:cNvSpPr>
          <p:nvPr>
            <p:ph type="ftr" sz="quarter" idx="11"/>
          </p:nvPr>
        </p:nvSpPr>
        <p:spPr/>
        <p:txBody>
          <a:bodyPr anchor="ctr">
            <a:normAutofit/>
          </a:bodyPr>
          <a:lstStyle/>
          <a:p>
            <a:pPr>
              <a:spcAft>
                <a:spcPts val="600"/>
              </a:spcAft>
            </a:pPr>
            <a:r>
              <a:rPr lang="en-US"/>
              <a:t>Short presentation header</a:t>
            </a:r>
          </a:p>
        </p:txBody>
      </p:sp>
      <p:cxnSp>
        <p:nvCxnSpPr>
          <p:cNvPr id="20" name="Straight Connector 19">
            <a:extLst>
              <a:ext uri="{FF2B5EF4-FFF2-40B4-BE49-F238E27FC236}">
                <a16:creationId xmlns:a16="http://schemas.microsoft.com/office/drawing/2014/main" id="{054C0739-258C-A264-5A9A-05705108EF32}"/>
              </a:ext>
              <a:ext uri="{C183D7F6-B498-43B3-948B-1728B52AA6E4}">
                <adec:decorative xmlns:adec="http://schemas.microsoft.com/office/drawing/2017/decorative" val="1"/>
              </a:ext>
            </a:extLst>
          </p:cNvPr>
          <p:cNvCxnSpPr/>
          <p:nvPr/>
        </p:nvCxnSpPr>
        <p:spPr>
          <a:xfrm>
            <a:off x="5650089" y="4784600"/>
            <a:ext cx="4549423"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3F53F394-8D3B-3F11-8C4F-DA0EA6102827}"/>
              </a:ext>
              <a:ext uri="{C183D7F6-B498-43B3-948B-1728B52AA6E4}">
                <adec:decorative xmlns:adec="http://schemas.microsoft.com/office/drawing/2017/decorative" val="1"/>
              </a:ext>
            </a:extLst>
          </p:cNvPr>
          <p:cNvCxnSpPr/>
          <p:nvPr/>
        </p:nvCxnSpPr>
        <p:spPr>
          <a:xfrm>
            <a:off x="5650089" y="4025046"/>
            <a:ext cx="4549423"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9799597F-B2DB-95DB-3805-C6DF1C1BAA55}"/>
              </a:ext>
              <a:ext uri="{C183D7F6-B498-43B3-948B-1728B52AA6E4}">
                <adec:decorative xmlns:adec="http://schemas.microsoft.com/office/drawing/2017/decorative" val="1"/>
              </a:ext>
            </a:extLst>
          </p:cNvPr>
          <p:cNvCxnSpPr/>
          <p:nvPr/>
        </p:nvCxnSpPr>
        <p:spPr>
          <a:xfrm>
            <a:off x="5650089" y="3265492"/>
            <a:ext cx="4549423" cy="0"/>
          </a:xfrm>
          <a:prstGeom prst="line">
            <a:avLst/>
          </a:prstGeom>
        </p:spPr>
        <p:style>
          <a:lnRef idx="1">
            <a:schemeClr val="accent5"/>
          </a:lnRef>
          <a:fillRef idx="0">
            <a:schemeClr val="accent5"/>
          </a:fillRef>
          <a:effectRef idx="0">
            <a:schemeClr val="accent5"/>
          </a:effectRef>
          <a:fontRef idx="minor">
            <a:schemeClr val="tx1"/>
          </a:fontRef>
        </p:style>
      </p:cxnSp>
      <p:pic>
        <p:nvPicPr>
          <p:cNvPr id="8" name="Picture 7" descr="A person walking on a sidewalk&#10;&#10;AI-generated content may be incorrect.">
            <a:extLst>
              <a:ext uri="{FF2B5EF4-FFF2-40B4-BE49-F238E27FC236}">
                <a16:creationId xmlns:a16="http://schemas.microsoft.com/office/drawing/2014/main" id="{D2227F06-0F17-F997-CF22-5176C1416552}"/>
              </a:ext>
            </a:extLst>
          </p:cNvPr>
          <p:cNvPicPr>
            <a:picLocks noChangeAspect="1"/>
          </p:cNvPicPr>
          <p:nvPr/>
        </p:nvPicPr>
        <p:blipFill>
          <a:blip r:embed="rId3"/>
          <a:stretch>
            <a:fillRect/>
          </a:stretch>
        </p:blipFill>
        <p:spPr>
          <a:xfrm>
            <a:off x="1" y="739230"/>
            <a:ext cx="4087258" cy="6130887"/>
          </a:xfrm>
          <a:prstGeom prst="rect">
            <a:avLst/>
          </a:prstGeom>
        </p:spPr>
      </p:pic>
      <p:cxnSp>
        <p:nvCxnSpPr>
          <p:cNvPr id="23" name="Straight Connector 22">
            <a:extLst>
              <a:ext uri="{FF2B5EF4-FFF2-40B4-BE49-F238E27FC236}">
                <a16:creationId xmlns:a16="http://schemas.microsoft.com/office/drawing/2014/main" id="{7F8F5DE8-CC76-EED2-1F7B-7646432F2393}"/>
              </a:ext>
              <a:ext uri="{C183D7F6-B498-43B3-948B-1728B52AA6E4}">
                <adec:decorative xmlns:adec="http://schemas.microsoft.com/office/drawing/2017/decorative" val="1"/>
              </a:ext>
            </a:extLst>
          </p:cNvPr>
          <p:cNvCxnSpPr/>
          <p:nvPr/>
        </p:nvCxnSpPr>
        <p:spPr>
          <a:xfrm>
            <a:off x="5650089" y="5544154"/>
            <a:ext cx="4549423"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1701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A417-398C-0398-F917-85E4174E5B51}"/>
              </a:ext>
            </a:extLst>
          </p:cNvPr>
          <p:cNvSpPr>
            <a:spLocks noGrp="1"/>
          </p:cNvSpPr>
          <p:nvPr>
            <p:ph type="title"/>
          </p:nvPr>
        </p:nvSpPr>
        <p:spPr>
          <a:xfrm>
            <a:off x="839787" y="1451673"/>
            <a:ext cx="6352737" cy="733659"/>
          </a:xfrm>
        </p:spPr>
        <p:txBody>
          <a:bodyPr anchor="b">
            <a:noAutofit/>
          </a:bodyPr>
          <a:lstStyle/>
          <a:p>
            <a:r>
              <a:rPr lang="en-US">
                <a:solidFill>
                  <a:schemeClr val="tx2"/>
                </a:solidFill>
              </a:rPr>
              <a:t>Agenda, two column</a:t>
            </a:r>
          </a:p>
        </p:txBody>
      </p:sp>
      <p:sp>
        <p:nvSpPr>
          <p:cNvPr id="3" name="Content Placeholder 4">
            <a:extLst>
              <a:ext uri="{FF2B5EF4-FFF2-40B4-BE49-F238E27FC236}">
                <a16:creationId xmlns:a16="http://schemas.microsoft.com/office/drawing/2014/main" id="{D6CD5F28-C842-C266-54BA-19A422FE814A}"/>
              </a:ext>
            </a:extLst>
          </p:cNvPr>
          <p:cNvSpPr txBox="1">
            <a:spLocks/>
          </p:cNvSpPr>
          <p:nvPr/>
        </p:nvSpPr>
        <p:spPr>
          <a:xfrm>
            <a:off x="884238" y="2792310"/>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01</a:t>
            </a:r>
          </a:p>
        </p:txBody>
      </p:sp>
      <p:sp>
        <p:nvSpPr>
          <p:cNvPr id="5" name="TextBox 4">
            <a:extLst>
              <a:ext uri="{FF2B5EF4-FFF2-40B4-BE49-F238E27FC236}">
                <a16:creationId xmlns:a16="http://schemas.microsoft.com/office/drawing/2014/main" id="{C71CB1B4-30BC-B60E-8F73-F08B4D17933D}"/>
              </a:ext>
            </a:extLst>
          </p:cNvPr>
          <p:cNvSpPr txBox="1"/>
          <p:nvPr/>
        </p:nvSpPr>
        <p:spPr>
          <a:xfrm>
            <a:off x="1628423" y="2829372"/>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13" name="Content Placeholder 4">
            <a:extLst>
              <a:ext uri="{FF2B5EF4-FFF2-40B4-BE49-F238E27FC236}">
                <a16:creationId xmlns:a16="http://schemas.microsoft.com/office/drawing/2014/main" id="{CB5E6E7D-69B0-1991-CD1A-3C771AAE2AC4}"/>
              </a:ext>
            </a:extLst>
          </p:cNvPr>
          <p:cNvSpPr txBox="1">
            <a:spLocks/>
          </p:cNvSpPr>
          <p:nvPr/>
        </p:nvSpPr>
        <p:spPr>
          <a:xfrm>
            <a:off x="884238" y="3433482"/>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02</a:t>
            </a:r>
          </a:p>
        </p:txBody>
      </p:sp>
      <p:sp>
        <p:nvSpPr>
          <p:cNvPr id="14" name="TextBox 13">
            <a:extLst>
              <a:ext uri="{FF2B5EF4-FFF2-40B4-BE49-F238E27FC236}">
                <a16:creationId xmlns:a16="http://schemas.microsoft.com/office/drawing/2014/main" id="{1B960DDD-DD8D-7FBD-A04F-664904FAFFBD}"/>
              </a:ext>
            </a:extLst>
          </p:cNvPr>
          <p:cNvSpPr txBox="1"/>
          <p:nvPr/>
        </p:nvSpPr>
        <p:spPr>
          <a:xfrm>
            <a:off x="1628423" y="3470544"/>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15" name="Content Placeholder 4">
            <a:extLst>
              <a:ext uri="{FF2B5EF4-FFF2-40B4-BE49-F238E27FC236}">
                <a16:creationId xmlns:a16="http://schemas.microsoft.com/office/drawing/2014/main" id="{F546F37B-26CF-6FF5-9659-A6964AEAC24F}"/>
              </a:ext>
            </a:extLst>
          </p:cNvPr>
          <p:cNvSpPr txBox="1">
            <a:spLocks/>
          </p:cNvSpPr>
          <p:nvPr/>
        </p:nvSpPr>
        <p:spPr>
          <a:xfrm>
            <a:off x="884238" y="4172905"/>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03</a:t>
            </a:r>
          </a:p>
        </p:txBody>
      </p:sp>
      <p:sp>
        <p:nvSpPr>
          <p:cNvPr id="16" name="TextBox 15">
            <a:extLst>
              <a:ext uri="{FF2B5EF4-FFF2-40B4-BE49-F238E27FC236}">
                <a16:creationId xmlns:a16="http://schemas.microsoft.com/office/drawing/2014/main" id="{50CFCE11-AB66-0DE1-67AB-27749363A705}"/>
              </a:ext>
            </a:extLst>
          </p:cNvPr>
          <p:cNvSpPr txBox="1"/>
          <p:nvPr/>
        </p:nvSpPr>
        <p:spPr>
          <a:xfrm>
            <a:off x="1628423" y="4209967"/>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17" name="Content Placeholder 4">
            <a:extLst>
              <a:ext uri="{FF2B5EF4-FFF2-40B4-BE49-F238E27FC236}">
                <a16:creationId xmlns:a16="http://schemas.microsoft.com/office/drawing/2014/main" id="{61F68BD6-7315-720C-E2CC-FE3DD2F8F916}"/>
              </a:ext>
            </a:extLst>
          </p:cNvPr>
          <p:cNvSpPr txBox="1">
            <a:spLocks/>
          </p:cNvSpPr>
          <p:nvPr/>
        </p:nvSpPr>
        <p:spPr>
          <a:xfrm>
            <a:off x="884238" y="4850239"/>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04</a:t>
            </a:r>
          </a:p>
        </p:txBody>
      </p:sp>
      <p:sp>
        <p:nvSpPr>
          <p:cNvPr id="18" name="TextBox 17">
            <a:extLst>
              <a:ext uri="{FF2B5EF4-FFF2-40B4-BE49-F238E27FC236}">
                <a16:creationId xmlns:a16="http://schemas.microsoft.com/office/drawing/2014/main" id="{F6E01515-3699-AD3D-0053-1797A91720A5}"/>
              </a:ext>
            </a:extLst>
          </p:cNvPr>
          <p:cNvSpPr txBox="1"/>
          <p:nvPr/>
        </p:nvSpPr>
        <p:spPr>
          <a:xfrm>
            <a:off x="1628423" y="4887301"/>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19" name="Content Placeholder 4">
            <a:extLst>
              <a:ext uri="{FF2B5EF4-FFF2-40B4-BE49-F238E27FC236}">
                <a16:creationId xmlns:a16="http://schemas.microsoft.com/office/drawing/2014/main" id="{7D16851E-2AFB-A677-43B1-608C703E73EF}"/>
              </a:ext>
            </a:extLst>
          </p:cNvPr>
          <p:cNvSpPr txBox="1">
            <a:spLocks/>
          </p:cNvSpPr>
          <p:nvPr/>
        </p:nvSpPr>
        <p:spPr>
          <a:xfrm>
            <a:off x="884238" y="5595306"/>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05</a:t>
            </a:r>
          </a:p>
        </p:txBody>
      </p:sp>
      <p:sp>
        <p:nvSpPr>
          <p:cNvPr id="20" name="TextBox 19">
            <a:extLst>
              <a:ext uri="{FF2B5EF4-FFF2-40B4-BE49-F238E27FC236}">
                <a16:creationId xmlns:a16="http://schemas.microsoft.com/office/drawing/2014/main" id="{74E2DED2-D601-4CC4-6AEE-0B1D0257AAFD}"/>
              </a:ext>
            </a:extLst>
          </p:cNvPr>
          <p:cNvSpPr txBox="1"/>
          <p:nvPr/>
        </p:nvSpPr>
        <p:spPr>
          <a:xfrm>
            <a:off x="1628423" y="5632368"/>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21" name="Content Placeholder 4">
            <a:extLst>
              <a:ext uri="{FF2B5EF4-FFF2-40B4-BE49-F238E27FC236}">
                <a16:creationId xmlns:a16="http://schemas.microsoft.com/office/drawing/2014/main" id="{12B0F89A-665A-CE85-FFC9-2B618EFB48FF}"/>
              </a:ext>
            </a:extLst>
          </p:cNvPr>
          <p:cNvSpPr txBox="1">
            <a:spLocks/>
          </p:cNvSpPr>
          <p:nvPr/>
        </p:nvSpPr>
        <p:spPr>
          <a:xfrm>
            <a:off x="6110994" y="2792310"/>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06</a:t>
            </a:r>
          </a:p>
        </p:txBody>
      </p:sp>
      <p:sp>
        <p:nvSpPr>
          <p:cNvPr id="22" name="TextBox 21">
            <a:extLst>
              <a:ext uri="{FF2B5EF4-FFF2-40B4-BE49-F238E27FC236}">
                <a16:creationId xmlns:a16="http://schemas.microsoft.com/office/drawing/2014/main" id="{26AAB26B-F606-DB22-F622-2C8152FAE508}"/>
              </a:ext>
            </a:extLst>
          </p:cNvPr>
          <p:cNvSpPr txBox="1"/>
          <p:nvPr/>
        </p:nvSpPr>
        <p:spPr>
          <a:xfrm>
            <a:off x="6855179" y="2829372"/>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24" name="Content Placeholder 4">
            <a:extLst>
              <a:ext uri="{FF2B5EF4-FFF2-40B4-BE49-F238E27FC236}">
                <a16:creationId xmlns:a16="http://schemas.microsoft.com/office/drawing/2014/main" id="{D8F0DDF0-3EFF-7F3B-5073-2BC00815C002}"/>
              </a:ext>
            </a:extLst>
          </p:cNvPr>
          <p:cNvSpPr txBox="1">
            <a:spLocks/>
          </p:cNvSpPr>
          <p:nvPr/>
        </p:nvSpPr>
        <p:spPr>
          <a:xfrm>
            <a:off x="6110994" y="3433482"/>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07</a:t>
            </a:r>
          </a:p>
        </p:txBody>
      </p:sp>
      <p:sp>
        <p:nvSpPr>
          <p:cNvPr id="25" name="TextBox 24">
            <a:extLst>
              <a:ext uri="{FF2B5EF4-FFF2-40B4-BE49-F238E27FC236}">
                <a16:creationId xmlns:a16="http://schemas.microsoft.com/office/drawing/2014/main" id="{C008E23B-14E1-DDFC-E392-25614B0AB7AB}"/>
              </a:ext>
            </a:extLst>
          </p:cNvPr>
          <p:cNvSpPr txBox="1"/>
          <p:nvPr/>
        </p:nvSpPr>
        <p:spPr>
          <a:xfrm>
            <a:off x="6855179" y="3470544"/>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26" name="Content Placeholder 4">
            <a:extLst>
              <a:ext uri="{FF2B5EF4-FFF2-40B4-BE49-F238E27FC236}">
                <a16:creationId xmlns:a16="http://schemas.microsoft.com/office/drawing/2014/main" id="{714FC58B-8C47-56F8-153A-3C59A6BC2A70}"/>
              </a:ext>
            </a:extLst>
          </p:cNvPr>
          <p:cNvSpPr txBox="1">
            <a:spLocks/>
          </p:cNvSpPr>
          <p:nvPr/>
        </p:nvSpPr>
        <p:spPr>
          <a:xfrm>
            <a:off x="6110994" y="4172905"/>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08</a:t>
            </a:r>
          </a:p>
        </p:txBody>
      </p:sp>
      <p:sp>
        <p:nvSpPr>
          <p:cNvPr id="27" name="TextBox 26">
            <a:extLst>
              <a:ext uri="{FF2B5EF4-FFF2-40B4-BE49-F238E27FC236}">
                <a16:creationId xmlns:a16="http://schemas.microsoft.com/office/drawing/2014/main" id="{510A9985-26F3-6DFF-EF0C-6993EF281E42}"/>
              </a:ext>
            </a:extLst>
          </p:cNvPr>
          <p:cNvSpPr txBox="1"/>
          <p:nvPr/>
        </p:nvSpPr>
        <p:spPr>
          <a:xfrm>
            <a:off x="6855179" y="4209967"/>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28" name="Content Placeholder 4">
            <a:extLst>
              <a:ext uri="{FF2B5EF4-FFF2-40B4-BE49-F238E27FC236}">
                <a16:creationId xmlns:a16="http://schemas.microsoft.com/office/drawing/2014/main" id="{88E8FE6A-3FAD-9FCE-6BE6-E87E3BC8EFF3}"/>
              </a:ext>
            </a:extLst>
          </p:cNvPr>
          <p:cNvSpPr txBox="1">
            <a:spLocks/>
          </p:cNvSpPr>
          <p:nvPr/>
        </p:nvSpPr>
        <p:spPr>
          <a:xfrm>
            <a:off x="6110994" y="4850239"/>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09</a:t>
            </a:r>
          </a:p>
        </p:txBody>
      </p:sp>
      <p:sp>
        <p:nvSpPr>
          <p:cNvPr id="29" name="TextBox 28">
            <a:extLst>
              <a:ext uri="{FF2B5EF4-FFF2-40B4-BE49-F238E27FC236}">
                <a16:creationId xmlns:a16="http://schemas.microsoft.com/office/drawing/2014/main" id="{1C475DA0-472E-0401-2D02-3FDF4C30C573}"/>
              </a:ext>
            </a:extLst>
          </p:cNvPr>
          <p:cNvSpPr txBox="1"/>
          <p:nvPr/>
        </p:nvSpPr>
        <p:spPr>
          <a:xfrm>
            <a:off x="6855179" y="4887301"/>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30" name="Content Placeholder 4">
            <a:extLst>
              <a:ext uri="{FF2B5EF4-FFF2-40B4-BE49-F238E27FC236}">
                <a16:creationId xmlns:a16="http://schemas.microsoft.com/office/drawing/2014/main" id="{114892C8-CF71-12E4-31A9-B1FCF6E7FB12}"/>
              </a:ext>
            </a:extLst>
          </p:cNvPr>
          <p:cNvSpPr txBox="1">
            <a:spLocks/>
          </p:cNvSpPr>
          <p:nvPr/>
        </p:nvSpPr>
        <p:spPr>
          <a:xfrm>
            <a:off x="6110994" y="5595306"/>
            <a:ext cx="651051" cy="5218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ntonSans Book" panose="02000503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ntonSans Book" panose="02000503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ntonSans Book" panose="02000503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ntonSans Book" panose="02000503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accent1"/>
                </a:solidFill>
                <a:latin typeface="Azeret Mono" pitchFamily="2" charset="77"/>
                <a:cs typeface="Azeret Mono" pitchFamily="2" charset="77"/>
              </a:rPr>
              <a:t>10</a:t>
            </a:r>
          </a:p>
        </p:txBody>
      </p:sp>
      <p:sp>
        <p:nvSpPr>
          <p:cNvPr id="31" name="TextBox 30">
            <a:extLst>
              <a:ext uri="{FF2B5EF4-FFF2-40B4-BE49-F238E27FC236}">
                <a16:creationId xmlns:a16="http://schemas.microsoft.com/office/drawing/2014/main" id="{2397E64D-6266-A08F-ED54-C806599B4D07}"/>
              </a:ext>
            </a:extLst>
          </p:cNvPr>
          <p:cNvSpPr txBox="1"/>
          <p:nvPr/>
        </p:nvSpPr>
        <p:spPr>
          <a:xfrm>
            <a:off x="6855179" y="5632368"/>
            <a:ext cx="3649133" cy="307777"/>
          </a:xfrm>
          <a:prstGeom prst="rect">
            <a:avLst/>
          </a:prstGeom>
          <a:noFill/>
        </p:spPr>
        <p:txBody>
          <a:bodyPr wrap="square">
            <a:spAutoFit/>
          </a:bodyPr>
          <a:lstStyle/>
          <a:p>
            <a:r>
              <a:rPr lang="en-US" sz="1400" b="1">
                <a:latin typeface="+mn-lt"/>
                <a:cs typeface="Azeret Mono" pitchFamily="2" charset="77"/>
              </a:rPr>
              <a:t>Add a topic for the presentation</a:t>
            </a:r>
            <a:endParaRPr lang="en-US" sz="1400"/>
          </a:p>
        </p:txBody>
      </p:sp>
      <p:sp>
        <p:nvSpPr>
          <p:cNvPr id="4" name="Footer Placeholder 3">
            <a:extLst>
              <a:ext uri="{FF2B5EF4-FFF2-40B4-BE49-F238E27FC236}">
                <a16:creationId xmlns:a16="http://schemas.microsoft.com/office/drawing/2014/main" id="{D61574AA-8984-676E-B8C9-645639F512E8}"/>
              </a:ext>
            </a:extLst>
          </p:cNvPr>
          <p:cNvSpPr>
            <a:spLocks noGrp="1"/>
          </p:cNvSpPr>
          <p:nvPr>
            <p:ph type="ftr" sz="quarter" idx="11"/>
          </p:nvPr>
        </p:nvSpPr>
        <p:spPr/>
        <p:txBody>
          <a:bodyPr anchor="ctr">
            <a:normAutofit/>
          </a:bodyPr>
          <a:lstStyle/>
          <a:p>
            <a:pPr>
              <a:spcAft>
                <a:spcPts val="600"/>
              </a:spcAft>
            </a:pPr>
            <a:r>
              <a:rPr lang="en-US"/>
              <a:t>Short presentation header</a:t>
            </a:r>
          </a:p>
        </p:txBody>
      </p:sp>
      <p:cxnSp>
        <p:nvCxnSpPr>
          <p:cNvPr id="8" name="Straight Connector 7">
            <a:extLst>
              <a:ext uri="{FF2B5EF4-FFF2-40B4-BE49-F238E27FC236}">
                <a16:creationId xmlns:a16="http://schemas.microsoft.com/office/drawing/2014/main" id="{CC27217F-C7FF-A93E-0159-BA974712F6DB}"/>
              </a:ext>
              <a:ext uri="{C183D7F6-B498-43B3-948B-1728B52AA6E4}">
                <adec:decorative xmlns:adec="http://schemas.microsoft.com/office/drawing/2017/decorative" val="1"/>
              </a:ext>
            </a:extLst>
          </p:cNvPr>
          <p:cNvCxnSpPr>
            <a:cxnSpLocks/>
          </p:cNvCxnSpPr>
          <p:nvPr/>
        </p:nvCxnSpPr>
        <p:spPr>
          <a:xfrm>
            <a:off x="1532466" y="2610783"/>
            <a:ext cx="0" cy="3504270"/>
          </a:xfrm>
          <a:prstGeom prst="line">
            <a:avLst/>
          </a:prstGeom>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2D8423B7-5A0D-DB05-5BC6-7CB07F581926}"/>
              </a:ext>
              <a:ext uri="{C183D7F6-B498-43B3-948B-1728B52AA6E4}">
                <adec:decorative xmlns:adec="http://schemas.microsoft.com/office/drawing/2017/decorative" val="1"/>
              </a:ext>
            </a:extLst>
          </p:cNvPr>
          <p:cNvCxnSpPr>
            <a:cxnSpLocks/>
          </p:cNvCxnSpPr>
          <p:nvPr/>
        </p:nvCxnSpPr>
        <p:spPr>
          <a:xfrm>
            <a:off x="6759222" y="2610783"/>
            <a:ext cx="0" cy="350427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174111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FD13-6739-F8CE-2475-613264F242A1}"/>
              </a:ext>
            </a:extLst>
          </p:cNvPr>
          <p:cNvSpPr>
            <a:spLocks noGrp="1"/>
          </p:cNvSpPr>
          <p:nvPr>
            <p:ph type="title"/>
          </p:nvPr>
        </p:nvSpPr>
        <p:spPr/>
        <p:txBody>
          <a:bodyPr/>
          <a:lstStyle/>
          <a:p>
            <a:r>
              <a:rPr lang="en-US"/>
              <a:t>Section title, </a:t>
            </a:r>
            <a:br>
              <a:rPr lang="en-US"/>
            </a:br>
            <a:r>
              <a:rPr lang="en-US"/>
              <a:t>crimson</a:t>
            </a:r>
          </a:p>
        </p:txBody>
      </p:sp>
      <p:sp>
        <p:nvSpPr>
          <p:cNvPr id="3" name="Text Placeholder 2">
            <a:extLst>
              <a:ext uri="{FF2B5EF4-FFF2-40B4-BE49-F238E27FC236}">
                <a16:creationId xmlns:a16="http://schemas.microsoft.com/office/drawing/2014/main" id="{7FF5C444-8079-1268-3794-E9E7ABC91224}"/>
              </a:ext>
            </a:extLst>
          </p:cNvPr>
          <p:cNvSpPr>
            <a:spLocks noGrp="1"/>
          </p:cNvSpPr>
          <p:nvPr>
            <p:ph type="body" idx="1"/>
          </p:nvPr>
        </p:nvSpPr>
        <p:spPr/>
        <p:txBody>
          <a:bodyPr/>
          <a:lstStyle/>
          <a:p>
            <a:r>
              <a:rPr lang="en-US"/>
              <a:t>Add a subtitle if needed</a:t>
            </a:r>
          </a:p>
        </p:txBody>
      </p:sp>
    </p:spTree>
    <p:extLst>
      <p:ext uri="{BB962C8B-B14F-4D97-AF65-F5344CB8AC3E}">
        <p14:creationId xmlns:p14="http://schemas.microsoft.com/office/powerpoint/2010/main" val="49104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4609C8-1644-B592-7D2A-3ACCD07654F3}"/>
              </a:ext>
            </a:extLst>
          </p:cNvPr>
          <p:cNvSpPr>
            <a:spLocks noGrp="1"/>
          </p:cNvSpPr>
          <p:nvPr>
            <p:ph type="title"/>
          </p:nvPr>
        </p:nvSpPr>
        <p:spPr/>
        <p:txBody>
          <a:bodyPr/>
          <a:lstStyle/>
          <a:p>
            <a:r>
              <a:rPr lang="en-US"/>
              <a:t>One column text</a:t>
            </a:r>
          </a:p>
        </p:txBody>
      </p:sp>
      <p:sp>
        <p:nvSpPr>
          <p:cNvPr id="13" name="Subtitle 12">
            <a:extLst>
              <a:ext uri="{FF2B5EF4-FFF2-40B4-BE49-F238E27FC236}">
                <a16:creationId xmlns:a16="http://schemas.microsoft.com/office/drawing/2014/main" id="{E4386B7D-272D-9937-4C69-5D4DD392CEB8}"/>
              </a:ext>
            </a:extLst>
          </p:cNvPr>
          <p:cNvSpPr>
            <a:spLocks noGrp="1"/>
          </p:cNvSpPr>
          <p:nvPr>
            <p:ph type="subTitle" idx="14"/>
          </p:nvPr>
        </p:nvSpPr>
        <p:spPr/>
        <p:txBody>
          <a:bodyPr/>
          <a:lstStyle/>
          <a:p>
            <a:r>
              <a:rPr lang="en-US"/>
              <a:t>Subtitle or description</a:t>
            </a:r>
          </a:p>
        </p:txBody>
      </p:sp>
      <p:sp>
        <p:nvSpPr>
          <p:cNvPr id="14" name="Text Placeholder 13">
            <a:extLst>
              <a:ext uri="{FF2B5EF4-FFF2-40B4-BE49-F238E27FC236}">
                <a16:creationId xmlns:a16="http://schemas.microsoft.com/office/drawing/2014/main" id="{E45AD6A5-AAE5-4C2E-17D7-F92A12B5833B}"/>
              </a:ext>
            </a:extLst>
          </p:cNvPr>
          <p:cNvSpPr>
            <a:spLocks noGrp="1"/>
          </p:cNvSpPr>
          <p:nvPr>
            <p:ph type="body" sz="quarter" idx="15"/>
          </p:nvPr>
        </p:nvSpPr>
        <p:spPr/>
        <p:txBody>
          <a:bodyPr/>
          <a:lstStyle/>
          <a:p>
            <a:r>
              <a:rPr lang="en-US"/>
              <a:t>Slide header</a:t>
            </a:r>
          </a:p>
        </p:txBody>
      </p:sp>
      <p:sp>
        <p:nvSpPr>
          <p:cNvPr id="4" name="Content Placeholder 3">
            <a:extLst>
              <a:ext uri="{FF2B5EF4-FFF2-40B4-BE49-F238E27FC236}">
                <a16:creationId xmlns:a16="http://schemas.microsoft.com/office/drawing/2014/main" id="{721D35AD-38A7-06E4-DC29-345BD60F387C}"/>
              </a:ext>
            </a:extLst>
          </p:cNvPr>
          <p:cNvSpPr>
            <a:spLocks noGrp="1"/>
          </p:cNvSpPr>
          <p:nvPr>
            <p:ph idx="1"/>
          </p:nvPr>
        </p:nvSpPr>
        <p:spPr/>
        <p:txBody>
          <a:bodyPr>
            <a:normAutofit/>
          </a:bodyPr>
          <a:lstStyle/>
          <a:p>
            <a:pPr marL="0" indent="0">
              <a:lnSpc>
                <a:spcPct val="110000"/>
              </a:lnSpc>
              <a:buNone/>
            </a:pPr>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a:t>
            </a:r>
            <a:r>
              <a:rPr lang="en-US" sz="2000" err="1"/>
              <a:t>Quisque</a:t>
            </a:r>
            <a:r>
              <a:rPr lang="en-US" sz="2000"/>
              <a:t> </a:t>
            </a:r>
            <a:r>
              <a:rPr lang="en-US" sz="2000" err="1"/>
              <a:t>faucibus</a:t>
            </a:r>
            <a:r>
              <a:rPr lang="en-US" sz="2000"/>
              <a:t> ex </a:t>
            </a:r>
            <a:r>
              <a:rPr lang="en-US" sz="2000" err="1"/>
              <a:t>sapien</a:t>
            </a:r>
            <a:r>
              <a:rPr lang="en-US" sz="2000"/>
              <a:t> vitae </a:t>
            </a:r>
            <a:r>
              <a:rPr lang="en-US" sz="2000" err="1"/>
              <a:t>pellentesque</a:t>
            </a:r>
            <a:r>
              <a:rPr lang="en-US" sz="2000"/>
              <a:t> </a:t>
            </a:r>
            <a:r>
              <a:rPr lang="en-US" sz="2000" err="1"/>
              <a:t>sem</a:t>
            </a:r>
            <a:r>
              <a:rPr lang="en-US" sz="2000"/>
              <a:t> </a:t>
            </a:r>
            <a:r>
              <a:rPr lang="en-US" sz="2000" err="1"/>
              <a:t>placerat</a:t>
            </a:r>
            <a:r>
              <a:rPr lang="en-US" sz="2000"/>
              <a:t>. In id cursus mi </a:t>
            </a:r>
            <a:r>
              <a:rPr lang="en-US" sz="2000" err="1"/>
              <a:t>pretium</a:t>
            </a:r>
            <a:r>
              <a:rPr lang="en-US" sz="2000"/>
              <a:t> </a:t>
            </a:r>
            <a:r>
              <a:rPr lang="en-US" sz="2000" err="1"/>
              <a:t>tellus</a:t>
            </a:r>
            <a:r>
              <a:rPr lang="en-US" sz="2000"/>
              <a:t> </a:t>
            </a:r>
            <a:r>
              <a:rPr lang="en-US" sz="2000" err="1"/>
              <a:t>duis</a:t>
            </a:r>
            <a:r>
              <a:rPr lang="en-US" sz="2000"/>
              <a:t> convallis. Tempus </a:t>
            </a:r>
            <a:r>
              <a:rPr lang="en-US" sz="2000" err="1"/>
              <a:t>leo</a:t>
            </a:r>
            <a:r>
              <a:rPr lang="en-US" sz="2000"/>
              <a:t> </a:t>
            </a:r>
            <a:r>
              <a:rPr lang="en-US" sz="2000" err="1"/>
              <a:t>eu</a:t>
            </a:r>
            <a:r>
              <a:rPr lang="en-US" sz="2000"/>
              <a:t> </a:t>
            </a:r>
            <a:r>
              <a:rPr lang="en-US" sz="2000" err="1"/>
              <a:t>aenean</a:t>
            </a:r>
            <a:r>
              <a:rPr lang="en-US" sz="2000"/>
              <a:t> sed diam </a:t>
            </a:r>
            <a:r>
              <a:rPr lang="en-US" sz="2000" err="1"/>
              <a:t>urna</a:t>
            </a:r>
            <a:r>
              <a:rPr lang="en-US" sz="2000"/>
              <a:t> </a:t>
            </a:r>
            <a:r>
              <a:rPr lang="en-US" sz="2000" err="1"/>
              <a:t>tempor</a:t>
            </a:r>
            <a:r>
              <a:rPr lang="en-US" sz="2000"/>
              <a:t>. Pulvinar </a:t>
            </a:r>
            <a:r>
              <a:rPr lang="en-US" sz="2000" err="1"/>
              <a:t>vivamus</a:t>
            </a:r>
            <a:r>
              <a:rPr lang="en-US" sz="2000"/>
              <a:t> </a:t>
            </a:r>
            <a:r>
              <a:rPr lang="en-US" sz="2000" err="1"/>
              <a:t>fringilla</a:t>
            </a:r>
            <a:r>
              <a:rPr lang="en-US" sz="2000"/>
              <a:t> </a:t>
            </a:r>
            <a:r>
              <a:rPr lang="en-US" sz="2000" err="1"/>
              <a:t>lacus</a:t>
            </a:r>
            <a:r>
              <a:rPr lang="en-US" sz="2000"/>
              <a:t> nec </a:t>
            </a:r>
            <a:r>
              <a:rPr lang="en-US" sz="2000" err="1"/>
              <a:t>metus</a:t>
            </a:r>
            <a:r>
              <a:rPr lang="en-US" sz="2000"/>
              <a:t> </a:t>
            </a:r>
            <a:r>
              <a:rPr lang="en-US" sz="2000" err="1"/>
              <a:t>bibendum</a:t>
            </a:r>
            <a:r>
              <a:rPr lang="en-US" sz="2000"/>
              <a:t> </a:t>
            </a:r>
            <a:r>
              <a:rPr lang="en-US" sz="2000" err="1"/>
              <a:t>egestas</a:t>
            </a:r>
            <a:r>
              <a:rPr lang="en-US" sz="2000"/>
              <a:t>. </a:t>
            </a:r>
            <a:r>
              <a:rPr lang="en-US" sz="2000" err="1"/>
              <a:t>Iaculis</a:t>
            </a:r>
            <a:r>
              <a:rPr lang="en-US" sz="2000"/>
              <a:t> </a:t>
            </a:r>
            <a:r>
              <a:rPr lang="en-US" sz="2000" err="1"/>
              <a:t>massa</a:t>
            </a:r>
            <a:r>
              <a:rPr lang="en-US" sz="2000"/>
              <a:t> </a:t>
            </a:r>
            <a:r>
              <a:rPr lang="en-US" sz="2000" err="1"/>
              <a:t>nisl</a:t>
            </a:r>
            <a:r>
              <a:rPr lang="en-US" sz="2000"/>
              <a:t> </a:t>
            </a:r>
            <a:r>
              <a:rPr lang="en-US" sz="2000" err="1"/>
              <a:t>malesuada</a:t>
            </a:r>
            <a:r>
              <a:rPr lang="en-US" sz="2000"/>
              <a:t> lacinia integer </a:t>
            </a:r>
            <a:r>
              <a:rPr lang="en-US" sz="2000" err="1"/>
              <a:t>nunc</a:t>
            </a:r>
            <a:r>
              <a:rPr lang="en-US" sz="2000"/>
              <a:t> </a:t>
            </a:r>
            <a:r>
              <a:rPr lang="en-US" sz="2000" err="1"/>
              <a:t>posuere</a:t>
            </a:r>
            <a:r>
              <a:rPr lang="en-US" sz="2000"/>
              <a:t>. Ut </a:t>
            </a:r>
            <a:r>
              <a:rPr lang="en-US" sz="2000" err="1"/>
              <a:t>hendrerit</a:t>
            </a:r>
            <a:r>
              <a:rPr lang="en-US" sz="2000"/>
              <a:t> semper vel class </a:t>
            </a:r>
            <a:r>
              <a:rPr lang="en-US" sz="2000" err="1"/>
              <a:t>aptent</a:t>
            </a:r>
            <a:r>
              <a:rPr lang="en-US" sz="2000"/>
              <a:t> </a:t>
            </a:r>
            <a:r>
              <a:rPr lang="en-US" sz="2000" err="1"/>
              <a:t>taciti</a:t>
            </a:r>
            <a:r>
              <a:rPr lang="en-US" sz="2000"/>
              <a:t> </a:t>
            </a:r>
            <a:r>
              <a:rPr lang="en-US" sz="2000" err="1"/>
              <a:t>sociosqu</a:t>
            </a:r>
            <a:r>
              <a:rPr lang="en-US" sz="2000"/>
              <a:t>. Ad </a:t>
            </a:r>
            <a:r>
              <a:rPr lang="en-US" sz="2000" err="1"/>
              <a:t>litora</a:t>
            </a:r>
            <a:r>
              <a:rPr lang="en-US" sz="2000"/>
              <a:t> </a:t>
            </a:r>
            <a:r>
              <a:rPr lang="en-US" sz="2000" err="1"/>
              <a:t>torquent</a:t>
            </a:r>
            <a:r>
              <a:rPr lang="en-US" sz="2000"/>
              <a:t> per </a:t>
            </a:r>
            <a:r>
              <a:rPr lang="en-US" sz="2000" err="1"/>
              <a:t>conubia</a:t>
            </a:r>
            <a:r>
              <a:rPr lang="en-US" sz="2000"/>
              <a:t> nostra </a:t>
            </a:r>
            <a:r>
              <a:rPr lang="en-US" sz="2000" err="1"/>
              <a:t>inceptos</a:t>
            </a:r>
            <a:r>
              <a:rPr lang="en-US" sz="2000"/>
              <a:t> </a:t>
            </a:r>
            <a:r>
              <a:rPr lang="en-US" sz="2000" err="1"/>
              <a:t>himenaeos</a:t>
            </a:r>
            <a:r>
              <a:rPr lang="en-US" sz="2000"/>
              <a:t>.</a:t>
            </a:r>
          </a:p>
          <a:p>
            <a:pPr marL="0" indent="0">
              <a:lnSpc>
                <a:spcPct val="110000"/>
              </a:lnSpc>
              <a:buNone/>
            </a:pPr>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a:t>
            </a:r>
            <a:r>
              <a:rPr lang="en-US" sz="2000" err="1"/>
              <a:t>Quisque</a:t>
            </a:r>
            <a:r>
              <a:rPr lang="en-US" sz="2000"/>
              <a:t> </a:t>
            </a:r>
            <a:r>
              <a:rPr lang="en-US" sz="2000" err="1"/>
              <a:t>faucibus</a:t>
            </a:r>
            <a:r>
              <a:rPr lang="en-US" sz="2000"/>
              <a:t> ex </a:t>
            </a:r>
            <a:r>
              <a:rPr lang="en-US" sz="2000" err="1"/>
              <a:t>sapien</a:t>
            </a:r>
            <a:r>
              <a:rPr lang="en-US" sz="2000"/>
              <a:t> vitae </a:t>
            </a:r>
            <a:r>
              <a:rPr lang="en-US" sz="2000" err="1"/>
              <a:t>pellentesque</a:t>
            </a:r>
            <a:r>
              <a:rPr lang="en-US" sz="2000"/>
              <a:t> </a:t>
            </a:r>
            <a:r>
              <a:rPr lang="en-US" sz="2000" err="1"/>
              <a:t>sem</a:t>
            </a:r>
            <a:r>
              <a:rPr lang="en-US" sz="2000"/>
              <a:t> </a:t>
            </a:r>
            <a:r>
              <a:rPr lang="en-US" sz="2000" err="1"/>
              <a:t>placerat</a:t>
            </a:r>
            <a:r>
              <a:rPr lang="en-US" sz="2000"/>
              <a:t>. In id cursus mi </a:t>
            </a:r>
            <a:r>
              <a:rPr lang="en-US" sz="2000" err="1"/>
              <a:t>pretium</a:t>
            </a:r>
            <a:r>
              <a:rPr lang="en-US" sz="2000"/>
              <a:t> </a:t>
            </a:r>
            <a:r>
              <a:rPr lang="en-US" sz="2000" err="1"/>
              <a:t>tellus</a:t>
            </a:r>
            <a:r>
              <a:rPr lang="en-US" sz="2000"/>
              <a:t> </a:t>
            </a:r>
            <a:r>
              <a:rPr lang="en-US" sz="2000" err="1"/>
              <a:t>duis</a:t>
            </a:r>
            <a:r>
              <a:rPr lang="en-US" sz="2000"/>
              <a:t> convallis. Tempus </a:t>
            </a:r>
            <a:r>
              <a:rPr lang="en-US" sz="2000" err="1"/>
              <a:t>leo</a:t>
            </a:r>
            <a:r>
              <a:rPr lang="en-US" sz="2000"/>
              <a:t> </a:t>
            </a:r>
            <a:r>
              <a:rPr lang="en-US" sz="2000" err="1"/>
              <a:t>eu</a:t>
            </a:r>
            <a:r>
              <a:rPr lang="en-US" sz="2000"/>
              <a:t> </a:t>
            </a:r>
            <a:r>
              <a:rPr lang="en-US" sz="2000" err="1"/>
              <a:t>aenean</a:t>
            </a:r>
            <a:r>
              <a:rPr lang="en-US" sz="2000"/>
              <a:t> sed diam </a:t>
            </a:r>
            <a:r>
              <a:rPr lang="en-US" sz="2000" err="1"/>
              <a:t>urna</a:t>
            </a:r>
            <a:r>
              <a:rPr lang="en-US" sz="2000"/>
              <a:t> </a:t>
            </a:r>
            <a:r>
              <a:rPr lang="en-US" sz="2000" err="1"/>
              <a:t>tempor</a:t>
            </a:r>
            <a:r>
              <a:rPr lang="en-US" sz="2000"/>
              <a:t>. </a:t>
            </a:r>
          </a:p>
        </p:txBody>
      </p:sp>
      <p:sp>
        <p:nvSpPr>
          <p:cNvPr id="5" name="Footer Placeholder 4">
            <a:extLst>
              <a:ext uri="{FF2B5EF4-FFF2-40B4-BE49-F238E27FC236}">
                <a16:creationId xmlns:a16="http://schemas.microsoft.com/office/drawing/2014/main" id="{BDAFB4AD-C59B-6050-6DAB-2281426517F7}"/>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3074865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7614DC-D45C-FFE3-9EDC-543DD3ADB385}"/>
              </a:ext>
            </a:extLst>
          </p:cNvPr>
          <p:cNvSpPr>
            <a:spLocks noGrp="1"/>
          </p:cNvSpPr>
          <p:nvPr>
            <p:ph type="title"/>
          </p:nvPr>
        </p:nvSpPr>
        <p:spPr/>
        <p:txBody>
          <a:bodyPr/>
          <a:lstStyle/>
          <a:p>
            <a:r>
              <a:rPr lang="en-US"/>
              <a:t>Two column text</a:t>
            </a:r>
          </a:p>
        </p:txBody>
      </p:sp>
      <p:sp>
        <p:nvSpPr>
          <p:cNvPr id="11" name="Subtitle 10">
            <a:extLst>
              <a:ext uri="{FF2B5EF4-FFF2-40B4-BE49-F238E27FC236}">
                <a16:creationId xmlns:a16="http://schemas.microsoft.com/office/drawing/2014/main" id="{274C3083-7CE6-E920-2E14-7AEA2A08DDB0}"/>
              </a:ext>
            </a:extLst>
          </p:cNvPr>
          <p:cNvSpPr>
            <a:spLocks noGrp="1"/>
          </p:cNvSpPr>
          <p:nvPr>
            <p:ph type="subTitle" idx="14"/>
          </p:nvPr>
        </p:nvSpPr>
        <p:spPr/>
        <p:txBody>
          <a:bodyPr/>
          <a:lstStyle/>
          <a:p>
            <a:r>
              <a:rPr lang="en-US"/>
              <a:t>Subtitle or description</a:t>
            </a:r>
          </a:p>
        </p:txBody>
      </p:sp>
      <p:sp>
        <p:nvSpPr>
          <p:cNvPr id="12" name="Text Placeholder 11">
            <a:extLst>
              <a:ext uri="{FF2B5EF4-FFF2-40B4-BE49-F238E27FC236}">
                <a16:creationId xmlns:a16="http://schemas.microsoft.com/office/drawing/2014/main" id="{2B01C763-9F43-84BF-54D8-7A4B3CAE13CB}"/>
              </a:ext>
            </a:extLst>
          </p:cNvPr>
          <p:cNvSpPr>
            <a:spLocks noGrp="1"/>
          </p:cNvSpPr>
          <p:nvPr>
            <p:ph type="body" sz="quarter" idx="15"/>
          </p:nvPr>
        </p:nvSpPr>
        <p:spPr/>
        <p:txBody>
          <a:bodyPr/>
          <a:lstStyle/>
          <a:p>
            <a:r>
              <a:rPr lang="en-US"/>
              <a:t>Slide header</a:t>
            </a:r>
          </a:p>
        </p:txBody>
      </p:sp>
      <p:sp>
        <p:nvSpPr>
          <p:cNvPr id="3" name="Content Placeholder 2">
            <a:extLst>
              <a:ext uri="{FF2B5EF4-FFF2-40B4-BE49-F238E27FC236}">
                <a16:creationId xmlns:a16="http://schemas.microsoft.com/office/drawing/2014/main" id="{6771AB6D-7B83-C549-53FC-84BF76C75561}"/>
              </a:ext>
            </a:extLst>
          </p:cNvPr>
          <p:cNvSpPr>
            <a:spLocks noGrp="1"/>
          </p:cNvSpPr>
          <p:nvPr>
            <p:ph sz="half" idx="1"/>
          </p:nvPr>
        </p:nvSpPr>
        <p:spPr/>
        <p:txBody>
          <a:bodyPr/>
          <a:lstStyle/>
          <a:p>
            <a:pPr marL="0" indent="0">
              <a:lnSpc>
                <a:spcPct val="110000"/>
              </a:lnSpc>
              <a:buNone/>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Quisque</a:t>
            </a:r>
            <a:r>
              <a:rPr lang="en-US"/>
              <a:t> </a:t>
            </a:r>
            <a:r>
              <a:rPr lang="en-US" err="1"/>
              <a:t>faucibus</a:t>
            </a:r>
            <a:r>
              <a:rPr lang="en-US"/>
              <a:t> ex </a:t>
            </a:r>
            <a:r>
              <a:rPr lang="en-US" err="1"/>
              <a:t>sapien</a:t>
            </a:r>
            <a:r>
              <a:rPr lang="en-US"/>
              <a:t> vitae </a:t>
            </a:r>
            <a:r>
              <a:rPr lang="en-US" err="1"/>
              <a:t>pellentesque</a:t>
            </a:r>
            <a:r>
              <a:rPr lang="en-US"/>
              <a:t> </a:t>
            </a:r>
            <a:r>
              <a:rPr lang="en-US" err="1"/>
              <a:t>sem</a:t>
            </a:r>
            <a:r>
              <a:rPr lang="en-US"/>
              <a:t> </a:t>
            </a:r>
            <a:r>
              <a:rPr lang="en-US" err="1"/>
              <a:t>placerat</a:t>
            </a:r>
            <a:r>
              <a:rPr lang="en-US"/>
              <a:t>. In id cursus mi </a:t>
            </a:r>
            <a:r>
              <a:rPr lang="en-US" err="1"/>
              <a:t>pretium</a:t>
            </a:r>
            <a:r>
              <a:rPr lang="en-US"/>
              <a:t> </a:t>
            </a:r>
            <a:r>
              <a:rPr lang="en-US" err="1"/>
              <a:t>tellus</a:t>
            </a:r>
            <a:r>
              <a:rPr lang="en-US"/>
              <a:t> </a:t>
            </a:r>
            <a:r>
              <a:rPr lang="en-US" err="1"/>
              <a:t>duis</a:t>
            </a:r>
            <a:r>
              <a:rPr lang="en-US"/>
              <a:t> convallis. </a:t>
            </a:r>
          </a:p>
          <a:p>
            <a:pPr marL="0" indent="0">
              <a:lnSpc>
                <a:spcPct val="110000"/>
              </a:lnSpc>
              <a:buNone/>
            </a:pPr>
            <a:r>
              <a:rPr lang="en-US"/>
              <a:t>Tempus </a:t>
            </a:r>
            <a:r>
              <a:rPr lang="en-US" err="1"/>
              <a:t>leo</a:t>
            </a:r>
            <a:r>
              <a:rPr lang="en-US"/>
              <a:t> </a:t>
            </a:r>
            <a:r>
              <a:rPr lang="en-US" err="1"/>
              <a:t>eu</a:t>
            </a:r>
            <a:r>
              <a:rPr lang="en-US"/>
              <a:t> </a:t>
            </a:r>
            <a:r>
              <a:rPr lang="en-US" err="1"/>
              <a:t>aenean</a:t>
            </a:r>
            <a:r>
              <a:rPr lang="en-US"/>
              <a:t> sed diam </a:t>
            </a:r>
            <a:r>
              <a:rPr lang="en-US" err="1"/>
              <a:t>urna</a:t>
            </a:r>
            <a:r>
              <a:rPr lang="en-US"/>
              <a:t> </a:t>
            </a:r>
            <a:r>
              <a:rPr lang="en-US" err="1"/>
              <a:t>tempor</a:t>
            </a:r>
            <a:r>
              <a:rPr lang="en-US"/>
              <a:t>. Pulvinar </a:t>
            </a:r>
            <a:r>
              <a:rPr lang="en-US" err="1"/>
              <a:t>vivamus</a:t>
            </a:r>
            <a:r>
              <a:rPr lang="en-US"/>
              <a:t> </a:t>
            </a:r>
            <a:r>
              <a:rPr lang="en-US" err="1"/>
              <a:t>fringilla</a:t>
            </a:r>
            <a:r>
              <a:rPr lang="en-US"/>
              <a:t> </a:t>
            </a:r>
            <a:r>
              <a:rPr lang="en-US" err="1"/>
              <a:t>lacus</a:t>
            </a:r>
            <a:r>
              <a:rPr lang="en-US"/>
              <a:t> nec </a:t>
            </a:r>
            <a:r>
              <a:rPr lang="en-US" err="1"/>
              <a:t>metus</a:t>
            </a:r>
            <a:r>
              <a:rPr lang="en-US"/>
              <a:t> </a:t>
            </a:r>
            <a:r>
              <a:rPr lang="en-US" err="1"/>
              <a:t>bibendum</a:t>
            </a:r>
            <a:r>
              <a:rPr lang="en-US"/>
              <a:t> </a:t>
            </a:r>
            <a:r>
              <a:rPr lang="en-US" err="1"/>
              <a:t>egestas</a:t>
            </a:r>
            <a:r>
              <a:rPr lang="en-US"/>
              <a:t>. </a:t>
            </a:r>
            <a:r>
              <a:rPr lang="en-US" err="1"/>
              <a:t>Iaculis</a:t>
            </a:r>
            <a:r>
              <a:rPr lang="en-US"/>
              <a:t> </a:t>
            </a:r>
            <a:r>
              <a:rPr lang="en-US" err="1"/>
              <a:t>massa</a:t>
            </a:r>
            <a:r>
              <a:rPr lang="en-US"/>
              <a:t> </a:t>
            </a:r>
            <a:r>
              <a:rPr lang="en-US" err="1"/>
              <a:t>nisl</a:t>
            </a:r>
            <a:r>
              <a:rPr lang="en-US"/>
              <a:t> </a:t>
            </a:r>
            <a:r>
              <a:rPr lang="en-US" err="1"/>
              <a:t>malesuada</a:t>
            </a:r>
            <a:r>
              <a:rPr lang="en-US"/>
              <a:t> lacinia integer </a:t>
            </a:r>
            <a:r>
              <a:rPr lang="en-US" err="1"/>
              <a:t>nunc</a:t>
            </a:r>
            <a:r>
              <a:rPr lang="en-US"/>
              <a:t> </a:t>
            </a:r>
            <a:r>
              <a:rPr lang="en-US" err="1"/>
              <a:t>posuere</a:t>
            </a:r>
            <a:r>
              <a:rPr lang="en-US"/>
              <a:t>.</a:t>
            </a:r>
          </a:p>
          <a:p>
            <a:endParaRPr lang="en-US"/>
          </a:p>
        </p:txBody>
      </p:sp>
      <p:sp>
        <p:nvSpPr>
          <p:cNvPr id="4" name="Content Placeholder 3">
            <a:extLst>
              <a:ext uri="{FF2B5EF4-FFF2-40B4-BE49-F238E27FC236}">
                <a16:creationId xmlns:a16="http://schemas.microsoft.com/office/drawing/2014/main" id="{A5526024-DD5C-95F1-DC88-D842D10A3693}"/>
              </a:ext>
            </a:extLst>
          </p:cNvPr>
          <p:cNvSpPr>
            <a:spLocks noGrp="1"/>
          </p:cNvSpPr>
          <p:nvPr>
            <p:ph sz="half" idx="2"/>
          </p:nvPr>
        </p:nvSpPr>
        <p:spPr/>
        <p:txBody>
          <a:bodyPr/>
          <a:lstStyle/>
          <a:p>
            <a:pPr marL="0" indent="0">
              <a:lnSpc>
                <a:spcPct val="110000"/>
              </a:lnSpc>
              <a:buNone/>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Quisque</a:t>
            </a:r>
            <a:r>
              <a:rPr lang="en-US"/>
              <a:t> </a:t>
            </a:r>
            <a:r>
              <a:rPr lang="en-US" err="1"/>
              <a:t>faucibus</a:t>
            </a:r>
            <a:r>
              <a:rPr lang="en-US"/>
              <a:t> ex </a:t>
            </a:r>
            <a:r>
              <a:rPr lang="en-US" err="1"/>
              <a:t>sapien</a:t>
            </a:r>
            <a:r>
              <a:rPr lang="en-US"/>
              <a:t> vitae </a:t>
            </a:r>
            <a:r>
              <a:rPr lang="en-US" err="1"/>
              <a:t>pellentesque</a:t>
            </a:r>
            <a:r>
              <a:rPr lang="en-US"/>
              <a:t> </a:t>
            </a:r>
            <a:r>
              <a:rPr lang="en-US" err="1"/>
              <a:t>sem</a:t>
            </a:r>
            <a:r>
              <a:rPr lang="en-US"/>
              <a:t> </a:t>
            </a:r>
            <a:r>
              <a:rPr lang="en-US" err="1"/>
              <a:t>placerat</a:t>
            </a:r>
            <a:r>
              <a:rPr lang="en-US"/>
              <a:t>. In id cursus mi </a:t>
            </a:r>
            <a:r>
              <a:rPr lang="en-US" err="1"/>
              <a:t>pretium</a:t>
            </a:r>
            <a:r>
              <a:rPr lang="en-US"/>
              <a:t> </a:t>
            </a:r>
            <a:r>
              <a:rPr lang="en-US" err="1"/>
              <a:t>tellus</a:t>
            </a:r>
            <a:r>
              <a:rPr lang="en-US"/>
              <a:t> </a:t>
            </a:r>
            <a:r>
              <a:rPr lang="en-US" err="1"/>
              <a:t>duis</a:t>
            </a:r>
            <a:r>
              <a:rPr lang="en-US"/>
              <a:t> convallis. </a:t>
            </a:r>
          </a:p>
          <a:p>
            <a:pPr marL="0" indent="0">
              <a:lnSpc>
                <a:spcPct val="110000"/>
              </a:lnSpc>
              <a:buNone/>
            </a:pPr>
            <a:r>
              <a:rPr lang="en-US"/>
              <a:t>Tempus </a:t>
            </a:r>
            <a:r>
              <a:rPr lang="en-US" err="1"/>
              <a:t>leo</a:t>
            </a:r>
            <a:r>
              <a:rPr lang="en-US"/>
              <a:t> </a:t>
            </a:r>
            <a:r>
              <a:rPr lang="en-US" err="1"/>
              <a:t>eu</a:t>
            </a:r>
            <a:r>
              <a:rPr lang="en-US"/>
              <a:t> </a:t>
            </a:r>
            <a:r>
              <a:rPr lang="en-US" err="1"/>
              <a:t>aenean</a:t>
            </a:r>
            <a:r>
              <a:rPr lang="en-US"/>
              <a:t> sed diam </a:t>
            </a:r>
            <a:r>
              <a:rPr lang="en-US" err="1"/>
              <a:t>urna</a:t>
            </a:r>
            <a:r>
              <a:rPr lang="en-US"/>
              <a:t> </a:t>
            </a:r>
            <a:r>
              <a:rPr lang="en-US" err="1"/>
              <a:t>tempor</a:t>
            </a:r>
            <a:r>
              <a:rPr lang="en-US"/>
              <a:t>. Pulvinar </a:t>
            </a:r>
            <a:r>
              <a:rPr lang="en-US" err="1"/>
              <a:t>vivamus</a:t>
            </a:r>
            <a:r>
              <a:rPr lang="en-US"/>
              <a:t> </a:t>
            </a:r>
            <a:r>
              <a:rPr lang="en-US" err="1"/>
              <a:t>fringilla</a:t>
            </a:r>
            <a:r>
              <a:rPr lang="en-US"/>
              <a:t> </a:t>
            </a:r>
            <a:r>
              <a:rPr lang="en-US" err="1"/>
              <a:t>lacus</a:t>
            </a:r>
            <a:r>
              <a:rPr lang="en-US"/>
              <a:t> nec </a:t>
            </a:r>
            <a:r>
              <a:rPr lang="en-US" err="1"/>
              <a:t>metus</a:t>
            </a:r>
            <a:r>
              <a:rPr lang="en-US"/>
              <a:t> </a:t>
            </a:r>
            <a:r>
              <a:rPr lang="en-US" err="1"/>
              <a:t>bibendum</a:t>
            </a:r>
            <a:r>
              <a:rPr lang="en-US"/>
              <a:t> </a:t>
            </a:r>
            <a:r>
              <a:rPr lang="en-US" err="1"/>
              <a:t>egestas</a:t>
            </a:r>
            <a:r>
              <a:rPr lang="en-US"/>
              <a:t>. </a:t>
            </a:r>
            <a:r>
              <a:rPr lang="en-US" err="1"/>
              <a:t>Iaculis</a:t>
            </a:r>
            <a:r>
              <a:rPr lang="en-US"/>
              <a:t> </a:t>
            </a:r>
            <a:r>
              <a:rPr lang="en-US" err="1"/>
              <a:t>massa</a:t>
            </a:r>
            <a:r>
              <a:rPr lang="en-US"/>
              <a:t> </a:t>
            </a:r>
            <a:r>
              <a:rPr lang="en-US" err="1"/>
              <a:t>nisl</a:t>
            </a:r>
            <a:r>
              <a:rPr lang="en-US"/>
              <a:t> </a:t>
            </a:r>
            <a:r>
              <a:rPr lang="en-US" err="1"/>
              <a:t>malesuada</a:t>
            </a:r>
            <a:r>
              <a:rPr lang="en-US"/>
              <a:t> lacinia integer </a:t>
            </a:r>
            <a:r>
              <a:rPr lang="en-US" err="1"/>
              <a:t>nunc</a:t>
            </a:r>
            <a:r>
              <a:rPr lang="en-US"/>
              <a:t> </a:t>
            </a:r>
            <a:r>
              <a:rPr lang="en-US" err="1"/>
              <a:t>posuere</a:t>
            </a:r>
            <a:r>
              <a:rPr lang="en-US"/>
              <a:t>.</a:t>
            </a:r>
          </a:p>
          <a:p>
            <a:endParaRPr lang="en-US"/>
          </a:p>
        </p:txBody>
      </p:sp>
      <p:sp>
        <p:nvSpPr>
          <p:cNvPr id="5" name="Footer Placeholder 4">
            <a:extLst>
              <a:ext uri="{FF2B5EF4-FFF2-40B4-BE49-F238E27FC236}">
                <a16:creationId xmlns:a16="http://schemas.microsoft.com/office/drawing/2014/main" id="{A73C9895-254D-6358-16C0-081FD91496B1}"/>
              </a:ext>
            </a:extLst>
          </p:cNvPr>
          <p:cNvSpPr>
            <a:spLocks noGrp="1"/>
          </p:cNvSpPr>
          <p:nvPr>
            <p:ph type="ftr" sz="quarter" idx="11"/>
          </p:nvPr>
        </p:nvSpPr>
        <p:spPr/>
        <p:txBody>
          <a:bodyPr/>
          <a:lstStyle/>
          <a:p>
            <a:r>
              <a:rPr lang="en-US"/>
              <a:t>Short presentation header</a:t>
            </a:r>
          </a:p>
        </p:txBody>
      </p:sp>
    </p:spTree>
    <p:extLst>
      <p:ext uri="{BB962C8B-B14F-4D97-AF65-F5344CB8AC3E}">
        <p14:creationId xmlns:p14="http://schemas.microsoft.com/office/powerpoint/2010/main" val="3367319867"/>
      </p:ext>
    </p:extLst>
  </p:cSld>
  <p:clrMapOvr>
    <a:masterClrMapping/>
  </p:clrMapOvr>
</p:sld>
</file>

<file path=ppt/theme/theme1.xml><?xml version="1.0" encoding="utf-8"?>
<a:theme xmlns:a="http://schemas.openxmlformats.org/drawingml/2006/main" name="Indiana University">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IU South Bend">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U Bloomington">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U Indianapolis">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IU Columbus">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IU East">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IU Fort Wayne">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IU Kokomo">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IU Northwest">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IU Southeast">
  <a:themeElements>
    <a:clrScheme name="IU Brand Colors">
      <a:dk1>
        <a:srgbClr val="1B3E50"/>
      </a:dk1>
      <a:lt1>
        <a:srgbClr val="FFFFFF"/>
      </a:lt1>
      <a:dk2>
        <a:srgbClr val="990000"/>
      </a:dk2>
      <a:lt2>
        <a:srgbClr val="EEEEF0"/>
      </a:lt2>
      <a:accent1>
        <a:srgbClr val="6D0808"/>
      </a:accent1>
      <a:accent2>
        <a:srgbClr val="F31C40"/>
      </a:accent2>
      <a:accent3>
        <a:srgbClr val="F5E3CC"/>
      </a:accent3>
      <a:accent4>
        <a:srgbClr val="F8EFE2"/>
      </a:accent4>
      <a:accent5>
        <a:srgbClr val="C9D2D6"/>
      </a:accent5>
      <a:accent6>
        <a:srgbClr val="072332"/>
      </a:accent6>
      <a:hlink>
        <a:srgbClr val="004F9E"/>
      </a:hlink>
      <a:folHlink>
        <a:srgbClr val="004080"/>
      </a:folHlink>
    </a:clrScheme>
    <a:fontScheme name="IU Brand Fonts">
      <a:majorFont>
        <a:latin typeface="BentonSans Bold"/>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1244348-EA17-A444-AC9F-3782F36D2E6D}">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f4434b-45c9-47a5-b1b9-2a3e506b6279" xsi:nil="true"/>
    <image xmlns="93b78f33-85ec-497a-ab38-4b7ab928235a" xsi:nil="true"/>
    <Size xmlns="93b78f33-85ec-497a-ab38-4b7ab928235a" xsi:nil="true"/>
    <lcf76f155ced4ddcb4097134ff3c332f xmlns="93b78f33-85ec-497a-ab38-4b7ab928235a">
      <Terms xmlns="http://schemas.microsoft.com/office/infopath/2007/PartnerControls"/>
    </lcf76f155ced4ddcb4097134ff3c332f>
    <kwizcomcontrollerfield xmlns="93b78f33-85ec-497a-ab38-4b7ab928235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72C42661753C4498FBF3C1A4FFA860" ma:contentTypeVersion="19" ma:contentTypeDescription="Create a new document." ma:contentTypeScope="" ma:versionID="b9dba9840547442590bae8d2a5b4c86b">
  <xsd:schema xmlns:xsd="http://www.w3.org/2001/XMLSchema" xmlns:xs="http://www.w3.org/2001/XMLSchema" xmlns:p="http://schemas.microsoft.com/office/2006/metadata/properties" xmlns:ns2="93b78f33-85ec-497a-ab38-4b7ab928235a" xmlns:ns3="f1f4434b-45c9-47a5-b1b9-2a3e506b6279" targetNamespace="http://schemas.microsoft.com/office/2006/metadata/properties" ma:root="true" ma:fieldsID="f33d695f50dee8486fbb118fca193d21" ns2:_="" ns3:_="">
    <xsd:import namespace="93b78f33-85ec-497a-ab38-4b7ab928235a"/>
    <xsd:import namespace="f1f4434b-45c9-47a5-b1b9-2a3e506b62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MediaServiceLocation" minOccurs="0"/>
                <xsd:element ref="ns2:image" minOccurs="0"/>
                <xsd:element ref="ns2:MediaServiceSearchProperties" minOccurs="0"/>
                <xsd:element ref="ns2:kwizcomcontrollerfield" minOccurs="0"/>
                <xsd:element ref="ns2:Siz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b78f33-85ec-497a-ab38-4b7ab9282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eec0a79-46cb-4568-9b1b-2d720bd3207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image" ma:index="22" nillable="true" ma:displayName="image" ma:internalName="imag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kwizcomcontrollerfield" ma:index="24" nillable="true" ma:displayName="kwizcomcontrollerfield" ma:internalName="kwizcomcontrollerfield">
      <xsd:simpleType>
        <xsd:restriction base="dms:Text"/>
      </xsd:simpleType>
    </xsd:element>
    <xsd:element name="Size" ma:index="25" nillable="true" ma:displayName="Size" ma:internalName="Size">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f4434b-45c9-47a5-b1b9-2a3e506b62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3ba0bfc-4133-4b9b-b84a-208f2228ffb6}" ma:internalName="TaxCatchAll" ma:showField="CatchAllData" ma:web="f1f4434b-45c9-47a5-b1b9-2a3e506b62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CC5B2B-508F-47B0-8B65-30E5077C0ABB}">
  <ds:schemaRefs>
    <ds:schemaRef ds:uri="http://purl.org/dc/dcmitype/"/>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f1f4434b-45c9-47a5-b1b9-2a3e506b6279"/>
    <ds:schemaRef ds:uri="93b78f33-85ec-497a-ab38-4b7ab928235a"/>
  </ds:schemaRefs>
</ds:datastoreItem>
</file>

<file path=customXml/itemProps2.xml><?xml version="1.0" encoding="utf-8"?>
<ds:datastoreItem xmlns:ds="http://schemas.openxmlformats.org/officeDocument/2006/customXml" ds:itemID="{ED9B9DA8-C715-4BB4-9314-1C7B96FE2AFD}">
  <ds:schemaRefs>
    <ds:schemaRef ds:uri="http://schemas.microsoft.com/sharepoint/v3/contenttype/forms"/>
  </ds:schemaRefs>
</ds:datastoreItem>
</file>

<file path=customXml/itemProps3.xml><?xml version="1.0" encoding="utf-8"?>
<ds:datastoreItem xmlns:ds="http://schemas.openxmlformats.org/officeDocument/2006/customXml" ds:itemID="{3409953A-2B07-4D38-9B93-80B1440D29B6}">
  <ds:schemaRefs>
    <ds:schemaRef ds:uri="93b78f33-85ec-497a-ab38-4b7ab928235a"/>
    <ds:schemaRef ds:uri="f1f4434b-45c9-47a5-b1b9-2a3e506b62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10293</TotalTime>
  <Words>4665</Words>
  <Application>Microsoft Macintosh PowerPoint</Application>
  <PresentationFormat>Widescreen</PresentationFormat>
  <Paragraphs>527</Paragraphs>
  <Slides>47</Slides>
  <Notes>43</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47</vt:i4>
      </vt:variant>
    </vt:vector>
  </HeadingPairs>
  <TitlesOfParts>
    <vt:vector size="68" baseType="lpstr">
      <vt:lpstr>Aptos</vt:lpstr>
      <vt:lpstr>Arial</vt:lpstr>
      <vt:lpstr>Azeret Mono</vt:lpstr>
      <vt:lpstr>Azeret Mono ExtraBold</vt:lpstr>
      <vt:lpstr>Azeret Mono SemiBold</vt:lpstr>
      <vt:lpstr>BentonSans Black</vt:lpstr>
      <vt:lpstr>BentonSans Book</vt:lpstr>
      <vt:lpstr>BentonSans Light</vt:lpstr>
      <vt:lpstr>BentonSans Medium</vt:lpstr>
      <vt:lpstr>BentonSans Regular</vt:lpstr>
      <vt:lpstr>Georgia Pro Cond SemiBold</vt:lpstr>
      <vt:lpstr>Indiana University</vt:lpstr>
      <vt:lpstr>IU Bloomington</vt:lpstr>
      <vt:lpstr>IU Indianapolis</vt:lpstr>
      <vt:lpstr>IU Columbus</vt:lpstr>
      <vt:lpstr>IU East</vt:lpstr>
      <vt:lpstr>IU Fort Wayne</vt:lpstr>
      <vt:lpstr>IU Kokomo</vt:lpstr>
      <vt:lpstr>IU Northwest</vt:lpstr>
      <vt:lpstr>IU Southeast</vt:lpstr>
      <vt:lpstr>IU South Bend</vt:lpstr>
      <vt:lpstr>Presentation title, Crimson</vt:lpstr>
      <vt:lpstr>Presentation title, White</vt:lpstr>
      <vt:lpstr>Presentation title, crimson with image</vt:lpstr>
      <vt:lpstr>Agenda,  one column</vt:lpstr>
      <vt:lpstr>Agenda with image</vt:lpstr>
      <vt:lpstr>Agenda, two column</vt:lpstr>
      <vt:lpstr>Section title,  crimson</vt:lpstr>
      <vt:lpstr>One column text</vt:lpstr>
      <vt:lpstr>Two column text</vt:lpstr>
      <vt:lpstr>Offset two column text</vt:lpstr>
      <vt:lpstr>Offset text  with image</vt:lpstr>
      <vt:lpstr>Text with image</vt:lpstr>
      <vt:lpstr>Text with three image collage</vt:lpstr>
      <vt:lpstr>Three column section containers with images</vt:lpstr>
      <vt:lpstr>Full width timeline</vt:lpstr>
      <vt:lpstr>Timeline with text</vt:lpstr>
      <vt:lpstr>Three column stats</vt:lpstr>
      <vt:lpstr>Stats with text</vt:lpstr>
      <vt:lpstr>People &amp; Contacts</vt:lpstr>
      <vt:lpstr>Nice to meet you</vt:lpstr>
      <vt:lpstr>Meet the team</vt:lpstr>
      <vt:lpstr>Our team members</vt:lpstr>
      <vt:lpstr>Contact us</vt:lpstr>
      <vt:lpstr>Get in touch</vt:lpstr>
      <vt:lpstr>Questions?</vt:lpstr>
      <vt:lpstr>Stay in touch</vt:lpstr>
      <vt:lpstr>Maps &amp; icons</vt:lpstr>
      <vt:lpstr>IU campus map</vt:lpstr>
      <vt:lpstr>Editable Indiana map</vt:lpstr>
      <vt:lpstr>Section title, frame with trident</vt:lpstr>
      <vt:lpstr>Text slides</vt:lpstr>
      <vt:lpstr>Two column sections</vt:lpstr>
      <vt:lpstr>Four sections with headers</vt:lpstr>
      <vt:lpstr>Four numbered sections</vt:lpstr>
      <vt:lpstr>Text with two image collage</vt:lpstr>
      <vt:lpstr>Text with three image grid</vt:lpstr>
      <vt:lpstr>Callouts</vt:lpstr>
      <vt:lpstr>We are so grateful for the work IU is doing to help our community.”</vt:lpstr>
      <vt:lpstr>I’m here to ensure your success on campus and set you up for success in your future.”</vt:lpstr>
      <vt:lpstr>observation</vt:lpstr>
      <vt:lpstr>Timelines &amp; Processes</vt:lpstr>
      <vt:lpstr>Resources</vt:lpstr>
      <vt:lpstr>Icons</vt:lpstr>
      <vt:lpstr>Icons (continued)</vt:lpstr>
      <vt:lpstr>Icons (continued 2)</vt:lpstr>
      <vt:lpstr>Icons (continued 3)</vt:lpstr>
      <vt:lpstr>Need images for your presentation?</vt:lpstr>
    </vt:vector>
  </TitlesOfParts>
  <Manager/>
  <Company>Indiana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 Brand Presentation Template</dc:title>
  <dc:subject/>
  <dc:creator>University Communications and Marketing</dc:creator>
  <cp:keywords/>
  <dc:description/>
  <cp:lastModifiedBy>Quinones Gamez, Lizeth</cp:lastModifiedBy>
  <cp:revision>3</cp:revision>
  <dcterms:created xsi:type="dcterms:W3CDTF">2025-07-17T14:59:37Z</dcterms:created>
  <dcterms:modified xsi:type="dcterms:W3CDTF">2025-12-01T17:08:09Z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0x0101007072C42661753C4498FBF3C1A4FFA860</vt:lpwstr>
  </property>
  <property fmtid="{D5CDD505-2E9C-101B-9397-08002B2CF9AE}" pid="3" name="MediaServiceImageTags">
    <vt:lpwstr/>
  </property>
</Properties>
</file>