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8" r:id="rId3"/>
    <p:sldId id="259" r:id="rId4"/>
    <p:sldId id="261" r:id="rId5"/>
  </p:sldIdLst>
  <p:sldSz cx="11430000" cy="66659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33"/>
    <p:restoredTop sz="94595"/>
  </p:normalViewPr>
  <p:slideViewPr>
    <p:cSldViewPr snapToGrid="0" snapToObjects="1">
      <p:cViewPr varScale="1">
        <p:scale>
          <a:sx n="94" d="100"/>
          <a:sy n="94" d="100"/>
        </p:scale>
        <p:origin x="9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CBE7419-8235-9F45-8010-52F54C04BD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3071"/>
            <a:ext cx="11430000" cy="6579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80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444394"/>
            <a:ext cx="3686472" cy="1555380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959768"/>
            <a:ext cx="5786438" cy="4737119"/>
          </a:xfrm>
        </p:spPr>
        <p:txBody>
          <a:bodyPr/>
          <a:lstStyle>
            <a:lvl1pPr>
              <a:defRPr sz="3000"/>
            </a:lvl1pPr>
            <a:lvl2pPr>
              <a:defRPr sz="2625"/>
            </a:lvl2pPr>
            <a:lvl3pPr>
              <a:defRPr sz="2250"/>
            </a:lvl3pPr>
            <a:lvl4pPr>
              <a:defRPr sz="1875"/>
            </a:lvl4pPr>
            <a:lvl5pPr>
              <a:defRPr sz="1875"/>
            </a:lvl5pPr>
            <a:lvl6pPr>
              <a:defRPr sz="1875"/>
            </a:lvl6pPr>
            <a:lvl7pPr>
              <a:defRPr sz="1875"/>
            </a:lvl7pPr>
            <a:lvl8pPr>
              <a:defRPr sz="1875"/>
            </a:lvl8pPr>
            <a:lvl9pPr>
              <a:defRPr sz="18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999774"/>
            <a:ext cx="3686472" cy="3704829"/>
          </a:xfrm>
        </p:spPr>
        <p:txBody>
          <a:bodyPr/>
          <a:lstStyle>
            <a:lvl1pPr marL="0" indent="0">
              <a:buNone/>
              <a:defRPr sz="1500"/>
            </a:lvl1pPr>
            <a:lvl2pPr marL="428625" indent="0">
              <a:buNone/>
              <a:defRPr sz="1313"/>
            </a:lvl2pPr>
            <a:lvl3pPr marL="857250" indent="0">
              <a:buNone/>
              <a:defRPr sz="1125"/>
            </a:lvl3pPr>
            <a:lvl4pPr marL="1285875" indent="0">
              <a:buNone/>
              <a:defRPr sz="938"/>
            </a:lvl4pPr>
            <a:lvl5pPr marL="1714500" indent="0">
              <a:buNone/>
              <a:defRPr sz="938"/>
            </a:lvl5pPr>
            <a:lvl6pPr marL="2143125" indent="0">
              <a:buNone/>
              <a:defRPr sz="938"/>
            </a:lvl6pPr>
            <a:lvl7pPr marL="2571750" indent="0">
              <a:buNone/>
              <a:defRPr sz="938"/>
            </a:lvl7pPr>
            <a:lvl8pPr marL="3000375" indent="0">
              <a:buNone/>
              <a:defRPr sz="938"/>
            </a:lvl8pPr>
            <a:lvl9pPr marL="3429000" indent="0">
              <a:buNone/>
              <a:defRPr sz="9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5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444394"/>
            <a:ext cx="3686472" cy="1555380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959768"/>
            <a:ext cx="5786438" cy="4737119"/>
          </a:xfrm>
        </p:spPr>
        <p:txBody>
          <a:bodyPr anchor="t"/>
          <a:lstStyle>
            <a:lvl1pPr marL="0" indent="0">
              <a:buNone/>
              <a:defRPr sz="3000"/>
            </a:lvl1pPr>
            <a:lvl2pPr marL="428625" indent="0">
              <a:buNone/>
              <a:defRPr sz="2625"/>
            </a:lvl2pPr>
            <a:lvl3pPr marL="857250" indent="0">
              <a:buNone/>
              <a:defRPr sz="2250"/>
            </a:lvl3pPr>
            <a:lvl4pPr marL="1285875" indent="0">
              <a:buNone/>
              <a:defRPr sz="1875"/>
            </a:lvl4pPr>
            <a:lvl5pPr marL="1714500" indent="0">
              <a:buNone/>
              <a:defRPr sz="1875"/>
            </a:lvl5pPr>
            <a:lvl6pPr marL="2143125" indent="0">
              <a:buNone/>
              <a:defRPr sz="1875"/>
            </a:lvl6pPr>
            <a:lvl7pPr marL="2571750" indent="0">
              <a:buNone/>
              <a:defRPr sz="1875"/>
            </a:lvl7pPr>
            <a:lvl8pPr marL="3000375" indent="0">
              <a:buNone/>
              <a:defRPr sz="1875"/>
            </a:lvl8pPr>
            <a:lvl9pPr marL="3429000" indent="0">
              <a:buNone/>
              <a:defRPr sz="18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999774"/>
            <a:ext cx="3686472" cy="3704829"/>
          </a:xfrm>
        </p:spPr>
        <p:txBody>
          <a:bodyPr/>
          <a:lstStyle>
            <a:lvl1pPr marL="0" indent="0">
              <a:buNone/>
              <a:defRPr sz="1500"/>
            </a:lvl1pPr>
            <a:lvl2pPr marL="428625" indent="0">
              <a:buNone/>
              <a:defRPr sz="1313"/>
            </a:lvl2pPr>
            <a:lvl3pPr marL="857250" indent="0">
              <a:buNone/>
              <a:defRPr sz="1125"/>
            </a:lvl3pPr>
            <a:lvl4pPr marL="1285875" indent="0">
              <a:buNone/>
              <a:defRPr sz="938"/>
            </a:lvl4pPr>
            <a:lvl5pPr marL="1714500" indent="0">
              <a:buNone/>
              <a:defRPr sz="938"/>
            </a:lvl5pPr>
            <a:lvl6pPr marL="2143125" indent="0">
              <a:buNone/>
              <a:defRPr sz="938"/>
            </a:lvl6pPr>
            <a:lvl7pPr marL="2571750" indent="0">
              <a:buNone/>
              <a:defRPr sz="938"/>
            </a:lvl7pPr>
            <a:lvl8pPr marL="3000375" indent="0">
              <a:buNone/>
              <a:defRPr sz="938"/>
            </a:lvl8pPr>
            <a:lvl9pPr marL="3429000" indent="0">
              <a:buNone/>
              <a:defRPr sz="9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30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26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354898"/>
            <a:ext cx="2464594" cy="56490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354898"/>
            <a:ext cx="7250906" cy="564905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4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4B5A8B-4B49-BF45-BCA5-37B2F674CA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60" y="0"/>
            <a:ext cx="11427279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13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7007C3-6DBB-B44E-A22E-D2BB24CC2A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82043" y="0"/>
            <a:ext cx="6665913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59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2E277C8-D542-4046-8DCB-2F4610CB1E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82043" y="0"/>
            <a:ext cx="6665913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851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36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1661850"/>
            <a:ext cx="9858375" cy="2772834"/>
          </a:xfrm>
        </p:spPr>
        <p:txBody>
          <a:bodyPr anchor="b"/>
          <a:lstStyle>
            <a:lvl1pPr>
              <a:defRPr sz="56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4460916"/>
            <a:ext cx="9858375" cy="1458168"/>
          </a:xfrm>
        </p:spPr>
        <p:txBody>
          <a:bodyPr/>
          <a:lstStyle>
            <a:lvl1pPr marL="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1pPr>
            <a:lvl2pPr marL="428625" indent="0">
              <a:buNone/>
              <a:defRPr sz="1875">
                <a:solidFill>
                  <a:schemeClr val="tx1">
                    <a:tint val="75000"/>
                  </a:schemeClr>
                </a:solidFill>
              </a:defRPr>
            </a:lvl2pPr>
            <a:lvl3pPr marL="857250" indent="0">
              <a:buNone/>
              <a:defRPr sz="1688">
                <a:solidFill>
                  <a:schemeClr val="tx1">
                    <a:tint val="75000"/>
                  </a:schemeClr>
                </a:solidFill>
              </a:defRPr>
            </a:lvl3pPr>
            <a:lvl4pPr marL="1285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145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1431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57175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0003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429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35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774491"/>
            <a:ext cx="4857750" cy="42294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1774491"/>
            <a:ext cx="4857750" cy="42294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8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354899"/>
            <a:ext cx="9858375" cy="12884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1634075"/>
            <a:ext cx="4835425" cy="800835"/>
          </a:xfrm>
        </p:spPr>
        <p:txBody>
          <a:bodyPr anchor="b"/>
          <a:lstStyle>
            <a:lvl1pPr marL="0" indent="0">
              <a:buNone/>
              <a:defRPr sz="2250" b="1"/>
            </a:lvl1pPr>
            <a:lvl2pPr marL="428625" indent="0">
              <a:buNone/>
              <a:defRPr sz="1875" b="1"/>
            </a:lvl2pPr>
            <a:lvl3pPr marL="857250" indent="0">
              <a:buNone/>
              <a:defRPr sz="1688" b="1"/>
            </a:lvl3pPr>
            <a:lvl4pPr marL="1285875" indent="0">
              <a:buNone/>
              <a:defRPr sz="1500" b="1"/>
            </a:lvl4pPr>
            <a:lvl5pPr marL="1714500" indent="0">
              <a:buNone/>
              <a:defRPr sz="1500" b="1"/>
            </a:lvl5pPr>
            <a:lvl6pPr marL="2143125" indent="0">
              <a:buNone/>
              <a:defRPr sz="1500" b="1"/>
            </a:lvl6pPr>
            <a:lvl7pPr marL="2571750" indent="0">
              <a:buNone/>
              <a:defRPr sz="1500" b="1"/>
            </a:lvl7pPr>
            <a:lvl8pPr marL="3000375" indent="0">
              <a:buNone/>
              <a:defRPr sz="1500" b="1"/>
            </a:lvl8pPr>
            <a:lvl9pPr marL="3429000" indent="0">
              <a:buNone/>
              <a:defRPr sz="15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2434910"/>
            <a:ext cx="4835425" cy="35813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1634075"/>
            <a:ext cx="4859239" cy="800835"/>
          </a:xfrm>
        </p:spPr>
        <p:txBody>
          <a:bodyPr anchor="b"/>
          <a:lstStyle>
            <a:lvl1pPr marL="0" indent="0">
              <a:buNone/>
              <a:defRPr sz="2250" b="1"/>
            </a:lvl1pPr>
            <a:lvl2pPr marL="428625" indent="0">
              <a:buNone/>
              <a:defRPr sz="1875" b="1"/>
            </a:lvl2pPr>
            <a:lvl3pPr marL="857250" indent="0">
              <a:buNone/>
              <a:defRPr sz="1688" b="1"/>
            </a:lvl3pPr>
            <a:lvl4pPr marL="1285875" indent="0">
              <a:buNone/>
              <a:defRPr sz="1500" b="1"/>
            </a:lvl4pPr>
            <a:lvl5pPr marL="1714500" indent="0">
              <a:buNone/>
              <a:defRPr sz="1500" b="1"/>
            </a:lvl5pPr>
            <a:lvl6pPr marL="2143125" indent="0">
              <a:buNone/>
              <a:defRPr sz="1500" b="1"/>
            </a:lvl6pPr>
            <a:lvl7pPr marL="2571750" indent="0">
              <a:buNone/>
              <a:defRPr sz="1500" b="1"/>
            </a:lvl7pPr>
            <a:lvl8pPr marL="3000375" indent="0">
              <a:buNone/>
              <a:defRPr sz="1500" b="1"/>
            </a:lvl8pPr>
            <a:lvl9pPr marL="3429000" indent="0">
              <a:buNone/>
              <a:defRPr sz="15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2434910"/>
            <a:ext cx="4859239" cy="35813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6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9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354899"/>
            <a:ext cx="9858375" cy="1288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1774491"/>
            <a:ext cx="9858375" cy="4229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6178314"/>
            <a:ext cx="2571750" cy="3548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7F4F1-B1A5-C948-AEB8-A2A168D98D39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6178314"/>
            <a:ext cx="3857625" cy="3548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6178314"/>
            <a:ext cx="2571750" cy="3548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5055F-F44F-CA45-8430-AE04E114E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4" r:id="rId2"/>
    <p:sldLayoutId id="2147483685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80" r:id="rId10"/>
    <p:sldLayoutId id="2147483681" r:id="rId11"/>
    <p:sldLayoutId id="2147483682" r:id="rId12"/>
    <p:sldLayoutId id="2147483683" r:id="rId13"/>
  </p:sldLayoutIdLst>
  <p:txStyles>
    <p:titleStyle>
      <a:lvl1pPr algn="l" defTabSz="857250" rtl="0" eaLnBrk="1" latinLnBrk="0" hangingPunct="1">
        <a:lnSpc>
          <a:spcPct val="90000"/>
        </a:lnSpc>
        <a:spcBef>
          <a:spcPct val="0"/>
        </a:spcBef>
        <a:buNone/>
        <a:defRPr sz="41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4313" indent="-214313" algn="l" defTabSz="857250" rtl="0" eaLnBrk="1" latinLnBrk="0" hangingPunct="1">
        <a:lnSpc>
          <a:spcPct val="90000"/>
        </a:lnSpc>
        <a:spcBef>
          <a:spcPts val="938"/>
        </a:spcBef>
        <a:buFont typeface="Arial" panose="020B0604020202020204" pitchFamily="34" charset="0"/>
        <a:buChar char="•"/>
        <a:defRPr sz="2625" kern="1200">
          <a:solidFill>
            <a:schemeClr val="tx1"/>
          </a:solidFill>
          <a:latin typeface="+mn-lt"/>
          <a:ea typeface="+mn-ea"/>
          <a:cs typeface="+mn-cs"/>
        </a:defRPr>
      </a:lvl1pPr>
      <a:lvl2pPr marL="642938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071563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500188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4pPr>
      <a:lvl5pPr marL="1928813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5pPr>
      <a:lvl6pPr marL="2357438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6pPr>
      <a:lvl7pPr marL="2786063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7pPr>
      <a:lvl8pPr marL="3214688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8pPr>
      <a:lvl9pPr marL="3643313" indent="-214313" algn="l" defTabSz="857250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1pPr>
      <a:lvl2pPr marL="42862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3pPr>
      <a:lvl4pPr marL="128587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5pPr>
      <a:lvl6pPr marL="214312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6pPr>
      <a:lvl7pPr marL="257175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7pPr>
      <a:lvl8pPr marL="300037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8pPr>
      <a:lvl9pPr marL="342900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4C0BBA-F88C-D84B-A864-50DD40966840}"/>
              </a:ext>
            </a:extLst>
          </p:cNvPr>
          <p:cNvSpPr txBox="1"/>
          <p:nvPr/>
        </p:nvSpPr>
        <p:spPr>
          <a:xfrm>
            <a:off x="696036" y="504967"/>
            <a:ext cx="93896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NAME OF THE EVENT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5FB575-0B61-B14D-A85A-CBFBA5083557}"/>
              </a:ext>
            </a:extLst>
          </p:cNvPr>
          <p:cNvSpPr txBox="1"/>
          <p:nvPr/>
        </p:nvSpPr>
        <p:spPr>
          <a:xfrm>
            <a:off x="696036" y="1520630"/>
            <a:ext cx="8434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bg1"/>
                </a:solidFill>
                <a:latin typeface="Georgia Pro Light" panose="02040302050405020303" pitchFamily="18" charset="0"/>
              </a:rPr>
              <a:t>Subhead/description of event goes in this space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EB816A-CE4D-8146-AD2B-431CAB10A4CD}"/>
              </a:ext>
            </a:extLst>
          </p:cNvPr>
          <p:cNvSpPr txBox="1"/>
          <p:nvPr/>
        </p:nvSpPr>
        <p:spPr>
          <a:xfrm>
            <a:off x="696036" y="3698543"/>
            <a:ext cx="27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Wednesday</a:t>
            </a:r>
          </a:p>
          <a:p>
            <a:r>
              <a:rPr lang="en-US" sz="32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Nov. 15</a:t>
            </a:r>
          </a:p>
          <a:p>
            <a:r>
              <a:rPr lang="en-US" sz="32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7-9 p.m.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0155CA-579A-CF44-9C87-91F8B4390AB2}"/>
              </a:ext>
            </a:extLst>
          </p:cNvPr>
          <p:cNvSpPr txBox="1"/>
          <p:nvPr/>
        </p:nvSpPr>
        <p:spPr>
          <a:xfrm>
            <a:off x="4367283" y="3790875"/>
            <a:ext cx="55546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BentonSans" panose="02000503000000020004" pitchFamily="2" charset="77"/>
              </a:rPr>
              <a:t>Name of Venue</a:t>
            </a:r>
          </a:p>
          <a:p>
            <a:r>
              <a:rPr lang="en-US" dirty="0">
                <a:solidFill>
                  <a:schemeClr val="bg1"/>
                </a:solidFill>
                <a:latin typeface="BentonSans" panose="02000503000000020004" pitchFamily="2" charset="77"/>
              </a:rPr>
              <a:t>Address of location</a:t>
            </a:r>
          </a:p>
          <a:p>
            <a:endParaRPr lang="en-US" dirty="0">
              <a:solidFill>
                <a:schemeClr val="bg1"/>
              </a:solidFill>
              <a:latin typeface="BentonSans" panose="02000503000000020004" pitchFamily="2" charset="77"/>
            </a:endParaRPr>
          </a:p>
          <a:p>
            <a:endParaRPr lang="en-US" dirty="0"/>
          </a:p>
          <a:p>
            <a:r>
              <a:rPr lang="en-US" b="1" dirty="0">
                <a:solidFill>
                  <a:schemeClr val="bg1"/>
                </a:solidFill>
                <a:latin typeface="BentonSans" panose="02000503000000020004" pitchFamily="2" charset="77"/>
              </a:rPr>
              <a:t>FREE</a:t>
            </a:r>
          </a:p>
        </p:txBody>
      </p:sp>
    </p:spTree>
    <p:extLst>
      <p:ext uri="{BB962C8B-B14F-4D97-AF65-F5344CB8AC3E}">
        <p14:creationId xmlns:p14="http://schemas.microsoft.com/office/powerpoint/2010/main" val="84619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83BE6D-39C0-F642-A889-3BB7B650B6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42" y="319738"/>
            <a:ext cx="3874448" cy="597187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FD5FF0-CAF8-EF4E-9A2D-AE82F4FFC719}"/>
              </a:ext>
            </a:extLst>
          </p:cNvPr>
          <p:cNvSpPr txBox="1"/>
          <p:nvPr/>
        </p:nvSpPr>
        <p:spPr>
          <a:xfrm>
            <a:off x="4503761" y="586854"/>
            <a:ext cx="58139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NAME OF THE EVENT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3EDA64-46E0-E74A-A760-463C6C1DC8D1}"/>
              </a:ext>
            </a:extLst>
          </p:cNvPr>
          <p:cNvSpPr txBox="1"/>
          <p:nvPr/>
        </p:nvSpPr>
        <p:spPr>
          <a:xfrm>
            <a:off x="4612944" y="2571508"/>
            <a:ext cx="53635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  <a:latin typeface="Georgia Pro Light" panose="02040302050405020303" pitchFamily="18" charset="0"/>
              </a:rPr>
              <a:t>Subhead/description of event goes in this space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CE838E-99B0-2D49-8022-BBE2F977C11D}"/>
              </a:ext>
            </a:extLst>
          </p:cNvPr>
          <p:cNvSpPr txBox="1"/>
          <p:nvPr/>
        </p:nvSpPr>
        <p:spPr>
          <a:xfrm>
            <a:off x="4612944" y="3956502"/>
            <a:ext cx="27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Wednesday</a:t>
            </a:r>
          </a:p>
          <a:p>
            <a:r>
              <a:rPr lang="en-US" sz="32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Nov. 15</a:t>
            </a:r>
          </a:p>
          <a:p>
            <a:r>
              <a:rPr lang="en-US" sz="32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7-9 p.m.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D02660-F62E-294E-BF46-FBD1511E1576}"/>
              </a:ext>
            </a:extLst>
          </p:cNvPr>
          <p:cNvSpPr txBox="1"/>
          <p:nvPr/>
        </p:nvSpPr>
        <p:spPr>
          <a:xfrm>
            <a:off x="7726150" y="3996097"/>
            <a:ext cx="27553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BentonSans" panose="02000503000000020004" pitchFamily="2" charset="77"/>
              </a:rPr>
              <a:t>Name of Venue</a:t>
            </a:r>
          </a:p>
          <a:p>
            <a:r>
              <a:rPr lang="en-US" dirty="0">
                <a:solidFill>
                  <a:schemeClr val="bg1"/>
                </a:solidFill>
                <a:latin typeface="BentonSans" panose="02000503000000020004" pitchFamily="2" charset="77"/>
              </a:rPr>
              <a:t>Address of location</a:t>
            </a:r>
          </a:p>
          <a:p>
            <a:endParaRPr lang="en-US" dirty="0">
              <a:solidFill>
                <a:schemeClr val="bg1"/>
              </a:solidFill>
              <a:latin typeface="BentonSans" panose="02000503000000020004" pitchFamily="2" charset="77"/>
            </a:endParaRPr>
          </a:p>
          <a:p>
            <a:endParaRPr lang="en-US" dirty="0"/>
          </a:p>
          <a:p>
            <a:r>
              <a:rPr lang="en-US" b="1" dirty="0">
                <a:solidFill>
                  <a:schemeClr val="bg1"/>
                </a:solidFill>
                <a:latin typeface="BentonSans" panose="02000503000000020004" pitchFamily="2" charset="77"/>
              </a:rPr>
              <a:t>FREE</a:t>
            </a:r>
          </a:p>
        </p:txBody>
      </p:sp>
    </p:spTree>
    <p:extLst>
      <p:ext uri="{BB962C8B-B14F-4D97-AF65-F5344CB8AC3E}">
        <p14:creationId xmlns:p14="http://schemas.microsoft.com/office/powerpoint/2010/main" val="1697913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4A41E2C-5780-7A45-AFBC-02F64026D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446" y="114029"/>
            <a:ext cx="6181106" cy="41079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A3B5B49-DBD9-D64E-8B5A-3BCFE5B74C05}"/>
              </a:ext>
            </a:extLst>
          </p:cNvPr>
          <p:cNvSpPr txBox="1"/>
          <p:nvPr/>
        </p:nvSpPr>
        <p:spPr>
          <a:xfrm>
            <a:off x="2624445" y="4126272"/>
            <a:ext cx="57006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NAME OF THE EVENT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0DF38D-4907-4A47-A9A2-46C0E780FE28}"/>
              </a:ext>
            </a:extLst>
          </p:cNvPr>
          <p:cNvSpPr txBox="1"/>
          <p:nvPr/>
        </p:nvSpPr>
        <p:spPr>
          <a:xfrm>
            <a:off x="2624445" y="4738427"/>
            <a:ext cx="618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/>
                </a:solidFill>
                <a:latin typeface="Georgia Pro Light" panose="02040302050405020303" pitchFamily="18" charset="0"/>
              </a:rPr>
              <a:t>Subhead/description of event goes in this space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DC91EA-D45F-0B49-BED6-AB26BCABE20A}"/>
              </a:ext>
            </a:extLst>
          </p:cNvPr>
          <p:cNvSpPr txBox="1"/>
          <p:nvPr/>
        </p:nvSpPr>
        <p:spPr>
          <a:xfrm>
            <a:off x="2747279" y="5348575"/>
            <a:ext cx="153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entonSans Black" panose="02000503000000020004" pitchFamily="2" charset="77"/>
              </a:rPr>
              <a:t>Wednesday</a:t>
            </a:r>
          </a:p>
          <a:p>
            <a:r>
              <a:rPr lang="en-US" b="1" dirty="0">
                <a:solidFill>
                  <a:schemeClr val="bg1"/>
                </a:solidFill>
                <a:latin typeface="BentonSans Black" panose="02000503000000020004" pitchFamily="2" charset="77"/>
              </a:rPr>
              <a:t>Nov. 15</a:t>
            </a:r>
          </a:p>
          <a:p>
            <a:r>
              <a:rPr lang="en-US" b="1" dirty="0">
                <a:solidFill>
                  <a:schemeClr val="bg1"/>
                </a:solidFill>
                <a:latin typeface="BentonSans Black" panose="02000503000000020004" pitchFamily="2" charset="77"/>
              </a:rPr>
              <a:t>7-9 p.m.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5C99C8-0444-AC49-8E65-36DD55AA2E7A}"/>
              </a:ext>
            </a:extLst>
          </p:cNvPr>
          <p:cNvSpPr txBox="1"/>
          <p:nvPr/>
        </p:nvSpPr>
        <p:spPr>
          <a:xfrm>
            <a:off x="4517408" y="5293983"/>
            <a:ext cx="3343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BentonSans" panose="02000503000000020004" pitchFamily="2" charset="77"/>
              </a:rPr>
              <a:t>Name of Venue</a:t>
            </a:r>
          </a:p>
          <a:p>
            <a:r>
              <a:rPr lang="en-US" dirty="0">
                <a:solidFill>
                  <a:schemeClr val="bg1"/>
                </a:solidFill>
                <a:latin typeface="BentonSans" panose="02000503000000020004" pitchFamily="2" charset="77"/>
              </a:rPr>
              <a:t>Address of location</a:t>
            </a:r>
          </a:p>
          <a:p>
            <a:endParaRPr lang="en-US" dirty="0">
              <a:solidFill>
                <a:schemeClr val="bg1"/>
              </a:solidFill>
              <a:latin typeface="BentonSans" panose="02000503000000020004" pitchFamily="2" charset="77"/>
            </a:endParaRPr>
          </a:p>
          <a:p>
            <a:r>
              <a:rPr lang="en-US" b="1" dirty="0">
                <a:solidFill>
                  <a:schemeClr val="bg1"/>
                </a:solidFill>
                <a:latin typeface="BentonSans" panose="02000503000000020004" pitchFamily="2" charset="77"/>
              </a:rPr>
              <a:t>FREE</a:t>
            </a:r>
          </a:p>
        </p:txBody>
      </p:sp>
    </p:spTree>
    <p:extLst>
      <p:ext uri="{BB962C8B-B14F-4D97-AF65-F5344CB8AC3E}">
        <p14:creationId xmlns:p14="http://schemas.microsoft.com/office/powerpoint/2010/main" val="114974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3C3DB2-C85F-6847-B345-E142D4F35DE6}"/>
              </a:ext>
            </a:extLst>
          </p:cNvPr>
          <p:cNvSpPr txBox="1"/>
          <p:nvPr/>
        </p:nvSpPr>
        <p:spPr>
          <a:xfrm>
            <a:off x="2756848" y="558098"/>
            <a:ext cx="58139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NAME OF THE EVENT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502B4C-496E-FB42-B458-4423BDF9543A}"/>
              </a:ext>
            </a:extLst>
          </p:cNvPr>
          <p:cNvSpPr txBox="1"/>
          <p:nvPr/>
        </p:nvSpPr>
        <p:spPr>
          <a:xfrm>
            <a:off x="2756848" y="2994560"/>
            <a:ext cx="53635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  <a:latin typeface="Georgia Pro Light" panose="02040302050405020303" pitchFamily="18" charset="0"/>
              </a:rPr>
              <a:t>Subhead/description of event goes in this space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C6748B-EDD1-2646-878C-B3F26E7A5900}"/>
              </a:ext>
            </a:extLst>
          </p:cNvPr>
          <p:cNvSpPr txBox="1"/>
          <p:nvPr/>
        </p:nvSpPr>
        <p:spPr>
          <a:xfrm>
            <a:off x="2935788" y="4261471"/>
            <a:ext cx="19228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Wednesday</a:t>
            </a:r>
          </a:p>
          <a:p>
            <a:r>
              <a:rPr lang="en-US" sz="24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Nov. 15</a:t>
            </a:r>
          </a:p>
          <a:p>
            <a:r>
              <a:rPr lang="en-US" sz="2400" b="1" dirty="0">
                <a:solidFill>
                  <a:schemeClr val="bg1"/>
                </a:solidFill>
                <a:latin typeface="BentonSans Black" panose="02000503000000020004" pitchFamily="2" charset="77"/>
              </a:rPr>
              <a:t>7-9 p.m.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EE337A-38D0-004B-99EE-4C76B581CFEE}"/>
              </a:ext>
            </a:extLst>
          </p:cNvPr>
          <p:cNvSpPr txBox="1"/>
          <p:nvPr/>
        </p:nvSpPr>
        <p:spPr>
          <a:xfrm>
            <a:off x="5228610" y="4215978"/>
            <a:ext cx="35059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BentonSans" panose="02000503000000020004" pitchFamily="2" charset="77"/>
              </a:rPr>
              <a:t>Name of Venue</a:t>
            </a:r>
          </a:p>
          <a:p>
            <a:r>
              <a:rPr lang="en-US" sz="2000" dirty="0">
                <a:solidFill>
                  <a:schemeClr val="bg1"/>
                </a:solidFill>
                <a:latin typeface="BentonSans" panose="02000503000000020004" pitchFamily="2" charset="77"/>
              </a:rPr>
              <a:t>Address of location</a:t>
            </a:r>
          </a:p>
          <a:p>
            <a:endParaRPr lang="en-US" sz="2000" dirty="0">
              <a:solidFill>
                <a:schemeClr val="bg1"/>
              </a:solidFill>
              <a:latin typeface="BentonSans" panose="02000503000000020004" pitchFamily="2" charset="77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BentonSans" panose="02000503000000020004" pitchFamily="2" charset="77"/>
              </a:rPr>
              <a:t>FREE</a:t>
            </a:r>
          </a:p>
        </p:txBody>
      </p:sp>
    </p:spTree>
    <p:extLst>
      <p:ext uri="{BB962C8B-B14F-4D97-AF65-F5344CB8AC3E}">
        <p14:creationId xmlns:p14="http://schemas.microsoft.com/office/powerpoint/2010/main" val="419349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31C8895BA7C54B9D055EFB3355F8C7" ma:contentTypeVersion="0" ma:contentTypeDescription="Create a new document." ma:contentTypeScope="" ma:versionID="83d08956774cc2484f7299ec5980ef5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3C7307-BB86-40CC-9ABF-12CE5DA7F0A3}"/>
</file>

<file path=customXml/itemProps2.xml><?xml version="1.0" encoding="utf-8"?>
<ds:datastoreItem xmlns:ds="http://schemas.openxmlformats.org/officeDocument/2006/customXml" ds:itemID="{4D82CBC3-8F12-43A5-83AF-D0181CD8D42D}"/>
</file>

<file path=customXml/itemProps3.xml><?xml version="1.0" encoding="utf-8"?>
<ds:datastoreItem xmlns:ds="http://schemas.openxmlformats.org/officeDocument/2006/customXml" ds:itemID="{502A3B61-2506-494F-931A-996963A66BB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116</Words>
  <Application>Microsoft Macintosh PowerPoint</Application>
  <PresentationFormat>Custom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BentonSans</vt:lpstr>
      <vt:lpstr>BentonSans Black</vt:lpstr>
      <vt:lpstr>Calibri</vt:lpstr>
      <vt:lpstr>Calibri Light</vt:lpstr>
      <vt:lpstr>Georgia Pro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dcterms:created xsi:type="dcterms:W3CDTF">2018-10-25T14:05:02Z</dcterms:created>
  <dcterms:modified xsi:type="dcterms:W3CDTF">2018-12-13T15:19:56Z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0x0101003F31C8895BA7C54B9D055EFB3355F8C7</vt:lpwstr>
  </property>
</Properties>
</file>